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notesSlides/notesSlide3.xml" ContentType="application/vnd.openxmlformats-officedocument.presentationml.notesSlide+xml"/>
  <Override PartName="/ppt/media/image16.jpg" ContentType="image/jpeg"/>
  <Override PartName="/ppt/media/image17.jpg" ContentType="image/jpeg"/>
  <Override PartName="/ppt/media/image21.jpg" ContentType="image/jpeg"/>
  <Override PartName="/ppt/media/image22.jpg" ContentType="image/jpeg"/>
  <Override PartName="/ppt/notesSlides/notesSlide4.xml" ContentType="application/vnd.openxmlformats-officedocument.presentationml.notesSlide+xml"/>
  <Override PartName="/ppt/media/image23.jpg" ContentType="image/jpeg"/>
  <Override PartName="/ppt/media/image24.jpg" ContentType="image/jpeg"/>
  <Override PartName="/ppt/notesSlides/notesSlide5.xml" ContentType="application/vnd.openxmlformats-officedocument.presentationml.notesSlide+xml"/>
  <Override PartName="/ppt/media/image25.jpg" ContentType="image/jpeg"/>
  <Override PartName="/ppt/media/image2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2" r:id="rId1"/>
    <p:sldMasterId id="2147483668" r:id="rId2"/>
  </p:sldMasterIdLst>
  <p:notesMasterIdLst>
    <p:notesMasterId r:id="rId24"/>
  </p:notesMasterIdLst>
  <p:handoutMasterIdLst>
    <p:handoutMasterId r:id="rId25"/>
  </p:handoutMasterIdLst>
  <p:sldIdLst>
    <p:sldId id="305" r:id="rId3"/>
    <p:sldId id="258" r:id="rId4"/>
    <p:sldId id="373" r:id="rId5"/>
    <p:sldId id="375" r:id="rId6"/>
    <p:sldId id="327" r:id="rId7"/>
    <p:sldId id="330" r:id="rId8"/>
    <p:sldId id="262" r:id="rId9"/>
    <p:sldId id="263" r:id="rId10"/>
    <p:sldId id="376" r:id="rId11"/>
    <p:sldId id="377" r:id="rId12"/>
    <p:sldId id="380" r:id="rId13"/>
    <p:sldId id="381" r:id="rId14"/>
    <p:sldId id="264" r:id="rId15"/>
    <p:sldId id="273" r:id="rId16"/>
    <p:sldId id="274" r:id="rId17"/>
    <p:sldId id="275" r:id="rId18"/>
    <p:sldId id="276" r:id="rId19"/>
    <p:sldId id="277" r:id="rId20"/>
    <p:sldId id="278" r:id="rId21"/>
    <p:sldId id="279" r:id="rId22"/>
    <p:sldId id="318"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BHI" id="{AE891882-C916-4945-9130-49F5854B0443}">
          <p14:sldIdLst/>
        </p14:section>
        <p14:section name="GBHI + Atlantic Fellows for Equity in Brain Health" id="{8F25FE22-BB43-4D18-9FE4-A1DDF69D475C}">
          <p14:sldIdLst>
            <p14:sldId id="305"/>
            <p14:sldId id="258"/>
            <p14:sldId id="373"/>
            <p14:sldId id="375"/>
            <p14:sldId id="327"/>
            <p14:sldId id="330"/>
            <p14:sldId id="262"/>
            <p14:sldId id="263"/>
            <p14:sldId id="376"/>
            <p14:sldId id="377"/>
            <p14:sldId id="380"/>
            <p14:sldId id="381"/>
            <p14:sldId id="264"/>
            <p14:sldId id="273"/>
            <p14:sldId id="274"/>
            <p14:sldId id="275"/>
            <p14:sldId id="276"/>
            <p14:sldId id="277"/>
            <p14:sldId id="278"/>
            <p14:sldId id="279"/>
            <p14:sldId id="31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9"/>
    <a:srgbClr val="003D5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5" autoAdjust="0"/>
    <p:restoredTop sz="75510" autoAdjust="0"/>
  </p:normalViewPr>
  <p:slideViewPr>
    <p:cSldViewPr snapToGrid="0" snapToObjects="1">
      <p:cViewPr varScale="1">
        <p:scale>
          <a:sx n="127" d="100"/>
          <a:sy n="127" d="100"/>
        </p:scale>
        <p:origin x="1856" y="16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50BB94-7E35-ED44-9BB2-0BD908F1F14C}" type="datetime1">
              <a:rPr lang="en-IE" smtClean="0">
                <a:latin typeface="Arial" panose="020B0604020202020204" pitchFamily="34" charset="0"/>
              </a:rPr>
              <a:t>30/10/2023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4E0178-5885-104C-A781-9AC4A656A1B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315664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024F2D70-88D7-4242-AA4F-92BA41E669F5}" type="datetime1">
              <a:rPr lang="en-IE" smtClean="0"/>
              <a:pPr/>
              <a:t>30/10/2023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028C2EC1-5944-3748-955A-25933717E5A0}" type="slidenum">
              <a:rPr lang="en-US" smtClean="0"/>
              <a:pPr/>
              <a:t>‹#›</a:t>
            </a:fld>
            <a:endParaRPr lang="en-US" dirty="0"/>
          </a:p>
        </p:txBody>
      </p:sp>
    </p:spTree>
    <p:extLst>
      <p:ext uri="{BB962C8B-B14F-4D97-AF65-F5344CB8AC3E}">
        <p14:creationId xmlns:p14="http://schemas.microsoft.com/office/powerpoint/2010/main" val="3377310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eysbagsnameswords.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eventbrite.ie/e/keys-bags-names-words-tickets-746143734997?aff=oddtdtcreat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8C2EC1-5944-3748-955A-25933717E5A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3096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8C2EC1-5944-3748-955A-25933717E5A0}" type="slidenum">
              <a:rPr lang="en-US" smtClean="0"/>
              <a:pPr/>
              <a:t>3</a:t>
            </a:fld>
            <a:endParaRPr lang="en-US" dirty="0"/>
          </a:p>
        </p:txBody>
      </p:sp>
    </p:spTree>
    <p:extLst>
      <p:ext uri="{BB962C8B-B14F-4D97-AF65-F5344CB8AC3E}">
        <p14:creationId xmlns:p14="http://schemas.microsoft.com/office/powerpoint/2010/main" val="244962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28C2EC1-5944-3748-955A-25933717E5A0}" type="slidenum">
              <a:rPr lang="en-US" smtClean="0"/>
              <a:pPr/>
              <a:t>7</a:t>
            </a:fld>
            <a:endParaRPr lang="en-US" dirty="0"/>
          </a:p>
        </p:txBody>
      </p:sp>
    </p:spTree>
    <p:extLst>
      <p:ext uri="{BB962C8B-B14F-4D97-AF65-F5344CB8AC3E}">
        <p14:creationId xmlns:p14="http://schemas.microsoft.com/office/powerpoint/2010/main" val="364161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1200" dirty="0">
                <a:latin typeface="Arial"/>
                <a:cs typeface="Arial"/>
              </a:rPr>
              <a:t>Now in its second year Creative Brain Week, a GBHI innovation at Trinity College Dublin, has rapidly achieved local and international significance in its exploration of how brain science and creativity collide.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1200"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IE" sz="1200" dirty="0">
                <a:latin typeface="Arial"/>
                <a:cs typeface="Arial"/>
              </a:rPr>
              <a:t>It is the world’s first such festival celebrating the creativity-neuroscience-psychology-health links which are critical for wellbeing and economic development.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1200" dirty="0">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IE" sz="1200" dirty="0">
                <a:latin typeface="Arial"/>
                <a:cs typeface="Arial"/>
              </a:rPr>
              <a:t>stimulates research into how creative practice might mitigate the negative effects of poverty, low education and disease on brain function and quality of life</a:t>
            </a:r>
          </a:p>
          <a:p>
            <a:endParaRPr lang="en-IE" dirty="0"/>
          </a:p>
          <a:p>
            <a:endParaRPr lang="en-IE" dirty="0"/>
          </a:p>
          <a:p>
            <a:r>
              <a:rPr lang="en-IE" sz="1800" b="0" i="0" u="none" strike="noStrike" dirty="0">
                <a:solidFill>
                  <a:srgbClr val="000000"/>
                </a:solidFill>
                <a:effectLst/>
                <a:latin typeface="Arial" panose="020B0604020202020204" pitchFamily="34" charset="0"/>
              </a:rPr>
              <a:t>Creative Brain Week was presented in association with the Jameel Arts &amp; Health Lab, in collaboration with the World Health Organization and with support from Creative Ireland and the Atlantic Institute.</a:t>
            </a:r>
            <a:endParaRPr lang="en-IE" dirty="0"/>
          </a:p>
        </p:txBody>
      </p:sp>
      <p:sp>
        <p:nvSpPr>
          <p:cNvPr id="4" name="Slide Number Placeholder 3"/>
          <p:cNvSpPr>
            <a:spLocks noGrp="1"/>
          </p:cNvSpPr>
          <p:nvPr>
            <p:ph type="sldNum" sz="quarter" idx="5"/>
          </p:nvPr>
        </p:nvSpPr>
        <p:spPr/>
        <p:txBody>
          <a:bodyPr/>
          <a:lstStyle/>
          <a:p>
            <a:fld id="{028C2EC1-5944-3748-955A-25933717E5A0}" type="slidenum">
              <a:rPr lang="en-US" smtClean="0"/>
              <a:pPr/>
              <a:t>11</a:t>
            </a:fld>
            <a:endParaRPr lang="en-US" dirty="0"/>
          </a:p>
        </p:txBody>
      </p:sp>
    </p:spTree>
    <p:extLst>
      <p:ext uri="{BB962C8B-B14F-4D97-AF65-F5344CB8AC3E}">
        <p14:creationId xmlns:p14="http://schemas.microsoft.com/office/powerpoint/2010/main" val="157247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IE" b="0" i="0" dirty="0">
              <a:solidFill>
                <a:srgbClr val="252525"/>
              </a:solidFill>
              <a:effectLst/>
              <a:latin typeface="proxima-nova"/>
            </a:endParaRPr>
          </a:p>
          <a:p>
            <a:pPr algn="l"/>
            <a:endParaRPr lang="en-IE" b="0" i="0" dirty="0">
              <a:solidFill>
                <a:srgbClr val="252525"/>
              </a:solidFill>
              <a:effectLst/>
              <a:latin typeface="proxima-nova"/>
            </a:endParaRPr>
          </a:p>
          <a:p>
            <a:pPr algn="l"/>
            <a:endParaRPr lang="en-IE" b="0" i="0" dirty="0">
              <a:solidFill>
                <a:srgbClr val="252525"/>
              </a:solidFill>
              <a:effectLst/>
              <a:latin typeface="proxima-nova"/>
            </a:endParaRPr>
          </a:p>
          <a:p>
            <a:pPr algn="l"/>
            <a:r>
              <a:rPr lang="en-IE" b="0" i="0" dirty="0">
                <a:solidFill>
                  <a:srgbClr val="252525"/>
                </a:solidFill>
                <a:effectLst/>
                <a:latin typeface="proxima-nova"/>
              </a:rPr>
              <a:t>Dementia is one of the greatest fears of people today. This documentary shifts that narrative of fear and hopelessness to one of hope and action.</a:t>
            </a:r>
          </a:p>
          <a:p>
            <a:pPr algn="l"/>
            <a:r>
              <a:rPr lang="en-IE" b="0" i="0" dirty="0">
                <a:solidFill>
                  <a:srgbClr val="252525"/>
                </a:solidFill>
                <a:effectLst/>
                <a:latin typeface="proxima-nova"/>
              </a:rPr>
              <a:t>There are things we can do as individuals to reduce our risk of developing dementia. There are ways to connect meaningfully with our loved ones, even if they no longer recognize us. We can live a high quality of life after diagnosis. </a:t>
            </a:r>
          </a:p>
          <a:p>
            <a:pPr algn="l"/>
            <a:endParaRPr lang="en-IE" b="0" i="0" dirty="0">
              <a:solidFill>
                <a:srgbClr val="252525"/>
              </a:solidFill>
              <a:effectLst/>
              <a:latin typeface="proxima-nova"/>
            </a:endParaRPr>
          </a:p>
          <a:p>
            <a:pPr algn="l"/>
            <a:r>
              <a:rPr lang="en-IE" b="0" i="1" u="sng" dirty="0">
                <a:solidFill>
                  <a:srgbClr val="0094C9"/>
                </a:solidFill>
                <a:effectLst/>
                <a:latin typeface="proxima-nova"/>
                <a:hlinkClick r:id="rId3"/>
              </a:rPr>
              <a:t>Keys Bags Names Words</a:t>
            </a:r>
            <a:r>
              <a:rPr lang="en-IE" b="0" i="0" dirty="0">
                <a:solidFill>
                  <a:srgbClr val="252525"/>
                </a:solidFill>
                <a:effectLst/>
                <a:latin typeface="proxima-nova"/>
              </a:rPr>
              <a:t> shows intimate profiles of people living with dementia and their care partners. You’ll meet doctors discussing what you can do in your life to support brain health and prevent cognitive decline. And you’ll meet musicians and artists, scientists and policy experts from around the world engaged in a bold approach to tackling one of the greatest global challenges for health and social care in the 21st century, dementia and brain health. This film is not a lament to loss, but a quirky and inspiring celebration of the human spirit.</a:t>
            </a:r>
          </a:p>
          <a:p>
            <a:pPr algn="l"/>
            <a:endParaRPr lang="en-IE" b="0" i="0" dirty="0">
              <a:solidFill>
                <a:srgbClr val="252525"/>
              </a:solidFill>
              <a:effectLst/>
              <a:latin typeface="proxima-nova"/>
            </a:endParaRPr>
          </a:p>
          <a:p>
            <a:pPr algn="l"/>
            <a:r>
              <a:rPr lang="en-IE" b="0" i="0" u="none" strike="noStrike" dirty="0">
                <a:solidFill>
                  <a:srgbClr val="222222"/>
                </a:solidFill>
                <a:effectLst/>
                <a:latin typeface="Arial" panose="020B0604020202020204" pitchFamily="34" charset="0"/>
              </a:rPr>
              <a:t>Engaging Dementia invites you to a special free screening of the film 'Keys Bags Names Words' on Thursday 23rd November in </a:t>
            </a:r>
            <a:r>
              <a:rPr lang="en-IE" b="0" i="0" u="none" strike="noStrike" dirty="0" err="1">
                <a:solidFill>
                  <a:srgbClr val="222222"/>
                </a:solidFill>
                <a:effectLst/>
                <a:latin typeface="Arial" panose="020B0604020202020204" pitchFamily="34" charset="0"/>
              </a:rPr>
              <a:t>dlr</a:t>
            </a:r>
            <a:r>
              <a:rPr lang="en-IE" b="0" i="0" u="none" strike="noStrike" dirty="0">
                <a:solidFill>
                  <a:srgbClr val="222222"/>
                </a:solidFill>
                <a:effectLst/>
                <a:latin typeface="Arial" panose="020B0604020202020204" pitchFamily="34" charset="0"/>
              </a:rPr>
              <a:t> </a:t>
            </a:r>
            <a:r>
              <a:rPr lang="en-IE" b="0" i="0" u="none" strike="noStrike" dirty="0" err="1">
                <a:solidFill>
                  <a:srgbClr val="222222"/>
                </a:solidFill>
                <a:effectLst/>
                <a:latin typeface="Arial" panose="020B0604020202020204" pitchFamily="34" charset="0"/>
              </a:rPr>
              <a:t>LexIcon</a:t>
            </a:r>
            <a:r>
              <a:rPr lang="en-IE" b="0" i="0" u="none" strike="noStrike" dirty="0">
                <a:solidFill>
                  <a:srgbClr val="222222"/>
                </a:solidFill>
                <a:effectLst/>
                <a:latin typeface="Arial" panose="020B0604020202020204" pitchFamily="34" charset="0"/>
              </a:rPr>
              <a:t>.</a:t>
            </a:r>
            <a:br>
              <a:rPr lang="en-IE" dirty="0"/>
            </a:br>
            <a:br>
              <a:rPr lang="en-IE" dirty="0"/>
            </a:br>
            <a:r>
              <a:rPr lang="en-IE" b="0" i="0" u="none" strike="noStrike" dirty="0">
                <a:solidFill>
                  <a:srgbClr val="222222"/>
                </a:solidFill>
                <a:effectLst/>
                <a:latin typeface="Arial" panose="020B0604020202020204" pitchFamily="34" charset="0"/>
              </a:rPr>
              <a:t>This powerful documentary about people living with dementia, tells their stories of the heartbreak, and hope, in aging. This new international film, produced and directed by award-winning filmmaker Cynthia Stone, explores the ways we can protect our brain health, connect with our loved ones, and live a higher quality of life; even after diagnosis. </a:t>
            </a:r>
            <a:br>
              <a:rPr lang="en-IE" dirty="0"/>
            </a:br>
            <a:br>
              <a:rPr lang="en-IE" dirty="0"/>
            </a:br>
            <a:r>
              <a:rPr lang="en-IE" b="0" i="0" u="none" strike="noStrike" dirty="0">
                <a:solidFill>
                  <a:srgbClr val="222222"/>
                </a:solidFill>
                <a:effectLst/>
                <a:latin typeface="Arial" panose="020B0604020202020204" pitchFamily="34" charset="0"/>
              </a:rPr>
              <a:t>Opening words will be provided by Irish Global Dementia Ambassador, </a:t>
            </a:r>
            <a:r>
              <a:rPr lang="en-IE" b="0" i="0" u="none" strike="noStrike" dirty="0" err="1">
                <a:solidFill>
                  <a:srgbClr val="222222"/>
                </a:solidFill>
                <a:effectLst/>
                <a:latin typeface="Arial" panose="020B0604020202020204" pitchFamily="34" charset="0"/>
              </a:rPr>
              <a:t>Dr.</a:t>
            </a:r>
            <a:r>
              <a:rPr lang="en-IE" b="0" i="0" u="none" strike="noStrike" dirty="0">
                <a:solidFill>
                  <a:srgbClr val="222222"/>
                </a:solidFill>
                <a:effectLst/>
                <a:latin typeface="Arial" panose="020B0604020202020204" pitchFamily="34" charset="0"/>
              </a:rPr>
              <a:t> Helen Rochford-Brennan; and we will have a discussion panel following the screening with various expert speakers including Deputy Executive Director of Global Brain Health Institute, Brian Lawlor. Information stands also will be present at the venue. </a:t>
            </a:r>
            <a:br>
              <a:rPr lang="en-IE" dirty="0"/>
            </a:br>
            <a:br>
              <a:rPr lang="en-IE" dirty="0"/>
            </a:br>
            <a:r>
              <a:rPr lang="en-IE" b="0" i="0" u="none" strike="noStrike" dirty="0">
                <a:solidFill>
                  <a:srgbClr val="222222"/>
                </a:solidFill>
                <a:effectLst/>
                <a:latin typeface="Arial" panose="020B0604020202020204" pitchFamily="34" charset="0"/>
              </a:rPr>
              <a:t>Places can be booked via Eventbrite at the following </a:t>
            </a:r>
            <a:r>
              <a:rPr lang="en-IE" b="0" i="0" u="none" strike="noStrike" dirty="0" err="1">
                <a:solidFill>
                  <a:srgbClr val="222222"/>
                </a:solidFill>
                <a:effectLst/>
                <a:latin typeface="Arial" panose="020B0604020202020204" pitchFamily="34" charset="0"/>
              </a:rPr>
              <a:t>link:</a:t>
            </a:r>
            <a:r>
              <a:rPr lang="en-IE" b="0" i="0" dirty="0" err="1">
                <a:solidFill>
                  <a:srgbClr val="1155CC"/>
                </a:solidFill>
                <a:effectLst/>
                <a:latin typeface="Arial" panose="020B0604020202020204" pitchFamily="34" charset="0"/>
                <a:hlinkClick r:id="rId4"/>
              </a:rPr>
              <a:t>https</a:t>
            </a:r>
            <a:r>
              <a:rPr lang="en-IE" b="0" i="0" dirty="0">
                <a:solidFill>
                  <a:srgbClr val="1155CC"/>
                </a:solidFill>
                <a:effectLst/>
                <a:latin typeface="Arial" panose="020B0604020202020204" pitchFamily="34" charset="0"/>
                <a:hlinkClick r:id="rId4"/>
              </a:rPr>
              <a:t>://www.eventbrite.ie/e/keys-bags-names-words-tickets-746143734997?aff=oddtdtcreator</a:t>
            </a:r>
            <a:br>
              <a:rPr lang="en-IE" dirty="0"/>
            </a:br>
            <a:br>
              <a:rPr lang="en-IE" dirty="0"/>
            </a:br>
            <a:r>
              <a:rPr lang="en-IE" b="0" i="0" u="none" strike="noStrike" dirty="0">
                <a:solidFill>
                  <a:srgbClr val="222222"/>
                </a:solidFill>
                <a:effectLst/>
                <a:latin typeface="Arial" panose="020B0604020202020204" pitchFamily="34" charset="0"/>
              </a:rPr>
              <a:t>A limited number of tickets will also be available on the door. </a:t>
            </a:r>
            <a:br>
              <a:rPr lang="en-IE" dirty="0"/>
            </a:br>
            <a:br>
              <a:rPr lang="en-IE" dirty="0"/>
            </a:br>
            <a:r>
              <a:rPr lang="en-IE" b="0" i="0" u="none" strike="noStrike" dirty="0">
                <a:solidFill>
                  <a:srgbClr val="222222"/>
                </a:solidFill>
                <a:effectLst/>
                <a:latin typeface="Arial" panose="020B0604020202020204" pitchFamily="34" charset="0"/>
              </a:rPr>
              <a:t>Location: </a:t>
            </a:r>
            <a:r>
              <a:rPr lang="en-IE" b="0" i="0" u="none" strike="noStrike" dirty="0" err="1">
                <a:solidFill>
                  <a:srgbClr val="222222"/>
                </a:solidFill>
                <a:effectLst/>
                <a:latin typeface="Arial" panose="020B0604020202020204" pitchFamily="34" charset="0"/>
              </a:rPr>
              <a:t>dlr</a:t>
            </a:r>
            <a:r>
              <a:rPr lang="en-IE" b="0" i="0" u="none" strike="noStrike" dirty="0">
                <a:solidFill>
                  <a:srgbClr val="222222"/>
                </a:solidFill>
                <a:effectLst/>
                <a:latin typeface="Arial" panose="020B0604020202020204" pitchFamily="34" charset="0"/>
              </a:rPr>
              <a:t> </a:t>
            </a:r>
            <a:r>
              <a:rPr lang="en-IE" b="0" i="0" u="none" strike="noStrike" dirty="0" err="1">
                <a:solidFill>
                  <a:srgbClr val="222222"/>
                </a:solidFill>
                <a:effectLst/>
                <a:latin typeface="Arial" panose="020B0604020202020204" pitchFamily="34" charset="0"/>
              </a:rPr>
              <a:t>LexIcon</a:t>
            </a:r>
            <a:r>
              <a:rPr lang="en-IE" b="0" i="0" u="none" strike="noStrike" dirty="0">
                <a:solidFill>
                  <a:srgbClr val="222222"/>
                </a:solidFill>
                <a:effectLst/>
                <a:latin typeface="Arial" panose="020B0604020202020204" pitchFamily="34" charset="0"/>
              </a:rPr>
              <a:t>, Dun Laoghaire, A96 H283, ground floor screening room.</a:t>
            </a:r>
            <a:br>
              <a:rPr lang="en-IE" dirty="0"/>
            </a:br>
            <a:br>
              <a:rPr lang="en-IE" dirty="0"/>
            </a:br>
            <a:r>
              <a:rPr lang="en-IE" b="0" i="0" u="none" strike="noStrike" dirty="0">
                <a:solidFill>
                  <a:srgbClr val="222222"/>
                </a:solidFill>
                <a:effectLst/>
                <a:latin typeface="Arial" panose="020B0604020202020204" pitchFamily="34" charset="0"/>
              </a:rPr>
              <a:t>Time and Date: 23rd Nov 2023. Doors open at 6:30pm and proceedings start at 7pm.</a:t>
            </a:r>
            <a:br>
              <a:rPr lang="en-IE" dirty="0"/>
            </a:br>
            <a:br>
              <a:rPr lang="en-IE" dirty="0"/>
            </a:br>
            <a:r>
              <a:rPr lang="en-IE" b="0" i="0" u="none" strike="noStrike" dirty="0">
                <a:solidFill>
                  <a:srgbClr val="222222"/>
                </a:solidFill>
                <a:effectLst/>
                <a:latin typeface="Arial" panose="020B0604020202020204" pitchFamily="34" charset="0"/>
              </a:rPr>
              <a:t>Engaging Dementia wishes to extend sincere thanks to Age Friendly Ireland and the </a:t>
            </a:r>
            <a:r>
              <a:rPr lang="en-IE" b="0" i="0" u="none" strike="noStrike" dirty="0" err="1">
                <a:solidFill>
                  <a:srgbClr val="222222"/>
                </a:solidFill>
                <a:effectLst/>
                <a:latin typeface="Arial" panose="020B0604020202020204" pitchFamily="34" charset="0"/>
              </a:rPr>
              <a:t>dlr</a:t>
            </a:r>
            <a:r>
              <a:rPr lang="en-IE" b="0" i="0" u="none" strike="noStrike" dirty="0">
                <a:solidFill>
                  <a:srgbClr val="222222"/>
                </a:solidFill>
                <a:effectLst/>
                <a:latin typeface="Arial" panose="020B0604020202020204" pitchFamily="34" charset="0"/>
              </a:rPr>
              <a:t> </a:t>
            </a:r>
            <a:r>
              <a:rPr lang="en-IE" b="0" i="0" u="none" strike="noStrike" dirty="0" err="1">
                <a:solidFill>
                  <a:srgbClr val="222222"/>
                </a:solidFill>
                <a:effectLst/>
                <a:latin typeface="Arial" panose="020B0604020202020204" pitchFamily="34" charset="0"/>
              </a:rPr>
              <a:t>LexIcon</a:t>
            </a:r>
            <a:r>
              <a:rPr lang="en-IE" b="0" i="0" u="none" strike="noStrike" dirty="0">
                <a:solidFill>
                  <a:srgbClr val="222222"/>
                </a:solidFill>
                <a:effectLst/>
                <a:latin typeface="Arial" panose="020B0604020202020204" pitchFamily="34" charset="0"/>
              </a:rPr>
              <a:t>, whose kind support has made this event possible. </a:t>
            </a:r>
            <a:endParaRPr lang="en-IE" b="0" i="0" dirty="0">
              <a:solidFill>
                <a:srgbClr val="252525"/>
              </a:solidFill>
              <a:effectLst/>
              <a:latin typeface="proxima-nova"/>
            </a:endParaRPr>
          </a:p>
        </p:txBody>
      </p:sp>
      <p:sp>
        <p:nvSpPr>
          <p:cNvPr id="4" name="Slide Number Placeholder 3"/>
          <p:cNvSpPr>
            <a:spLocks noGrp="1"/>
          </p:cNvSpPr>
          <p:nvPr>
            <p:ph type="sldNum" sz="quarter" idx="5"/>
          </p:nvPr>
        </p:nvSpPr>
        <p:spPr/>
        <p:txBody>
          <a:bodyPr/>
          <a:lstStyle/>
          <a:p>
            <a:fld id="{028C2EC1-5944-3748-955A-25933717E5A0}" type="slidenum">
              <a:rPr lang="en-US" smtClean="0"/>
              <a:pPr/>
              <a:t>12</a:t>
            </a:fld>
            <a:endParaRPr lang="en-US" dirty="0"/>
          </a:p>
        </p:txBody>
      </p:sp>
    </p:spTree>
    <p:extLst>
      <p:ext uri="{BB962C8B-B14F-4D97-AF65-F5344CB8AC3E}">
        <p14:creationId xmlns:p14="http://schemas.microsoft.com/office/powerpoint/2010/main" val="4011006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Rectangle 7">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4" name="Picture 3" descr="Background_ppt-04.png"/>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sp>
        <p:nvSpPr>
          <p:cNvPr id="10" name="Title 1"/>
          <p:cNvSpPr>
            <a:spLocks noGrp="1"/>
          </p:cNvSpPr>
          <p:nvPr>
            <p:ph type="ctrTitle" hasCustomPrompt="1"/>
          </p:nvPr>
        </p:nvSpPr>
        <p:spPr>
          <a:xfrm>
            <a:off x="473300" y="1779656"/>
            <a:ext cx="5876700" cy="1709290"/>
          </a:xfrm>
        </p:spPr>
        <p:txBody>
          <a:bodyPr anchor="t" anchorCtr="0"/>
          <a:lstStyle>
            <a:lvl1pPr>
              <a:lnSpc>
                <a:spcPct val="100000"/>
              </a:lnSpc>
              <a:defRPr sz="3600" b="1" baseline="0">
                <a:solidFill>
                  <a:schemeClr val="bg1"/>
                </a:solidFill>
              </a:defRPr>
            </a:lvl1pPr>
          </a:lstStyle>
          <a:p>
            <a:r>
              <a:rPr lang="en-US" dirty="0"/>
              <a:t>Presentation headline here and may extend to three lines. (Arial Bold 36pt)</a:t>
            </a:r>
          </a:p>
        </p:txBody>
      </p:sp>
      <p:sp>
        <p:nvSpPr>
          <p:cNvPr id="11" name="Text Placeholder 4"/>
          <p:cNvSpPr>
            <a:spLocks noGrp="1"/>
          </p:cNvSpPr>
          <p:nvPr>
            <p:ph type="body" sz="quarter" idx="14" hasCustomPrompt="1"/>
          </p:nvPr>
        </p:nvSpPr>
        <p:spPr>
          <a:xfrm>
            <a:off x="473300" y="4591051"/>
            <a:ext cx="2638200" cy="257174"/>
          </a:xfrm>
        </p:spPr>
        <p:txBody>
          <a:bodyPr anchor="b" anchorCtr="0"/>
          <a:lstStyle>
            <a:lvl1pPr marL="0" indent="0">
              <a:buFontTx/>
              <a:buNone/>
              <a:defRPr sz="1200" b="1" baseline="0">
                <a:solidFill>
                  <a:srgbClr val="003D5B"/>
                </a:solidFill>
              </a:defRPr>
            </a:lvl1pPr>
          </a:lstStyle>
          <a:p>
            <a:pPr lvl="0"/>
            <a:r>
              <a:rPr lang="en-US" dirty="0"/>
              <a:t>DATE GOES HERE</a:t>
            </a:r>
          </a:p>
        </p:txBody>
      </p:sp>
      <p:pic>
        <p:nvPicPr>
          <p:cNvPr id="12" name="Picture 11">
            <a:extLst>
              <a:ext uri="{FF2B5EF4-FFF2-40B4-BE49-F238E27FC236}">
                <a16:creationId xmlns:a16="http://schemas.microsoft.com/office/drawing/2014/main" id="{45CCEE0B-4815-E54B-935C-A8C7667CCDB9}"/>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4" name="Text Placeholder 28"/>
          <p:cNvSpPr>
            <a:spLocks noGrp="1"/>
          </p:cNvSpPr>
          <p:nvPr>
            <p:ph type="body" sz="quarter" idx="15" hasCustomPrompt="1"/>
          </p:nvPr>
        </p:nvSpPr>
        <p:spPr>
          <a:xfrm>
            <a:off x="473300" y="3546282"/>
            <a:ext cx="4597400" cy="873318"/>
          </a:xfrm>
        </p:spPr>
        <p:txBody>
          <a:bodyPr/>
          <a:lstStyle>
            <a:lvl1pPr marL="0" indent="0">
              <a:buNone/>
              <a:defRPr sz="2400" b="0" i="0">
                <a:latin typeface="Arial" panose="020B0604020202020204" pitchFamily="34" charset="0"/>
                <a:cs typeface="Arial" panose="020B0604020202020204" pitchFamily="34" charset="0"/>
              </a:defRPr>
            </a:lvl1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 (Arial 24pt)</a:t>
            </a:r>
          </a:p>
        </p:txBody>
      </p:sp>
      <p:pic>
        <p:nvPicPr>
          <p:cNvPr id="17" name="Picture 16"/>
          <p:cNvPicPr>
            <a:picLocks noChangeAspect="1"/>
          </p:cNvPicPr>
          <p:nvPr userDrawn="1"/>
        </p:nvPicPr>
        <p:blipFill>
          <a:blip r:embed="rId4"/>
          <a:stretch>
            <a:fillRect/>
          </a:stretch>
        </p:blipFill>
        <p:spPr>
          <a:xfrm>
            <a:off x="5821600" y="4605937"/>
            <a:ext cx="2916936" cy="480227"/>
          </a:xfrm>
          <a:prstGeom prst="rect">
            <a:avLst/>
          </a:prstGeom>
        </p:spPr>
      </p:pic>
    </p:spTree>
    <p:extLst>
      <p:ext uri="{BB962C8B-B14F-4D97-AF65-F5344CB8AC3E}">
        <p14:creationId xmlns:p14="http://schemas.microsoft.com/office/powerpoint/2010/main" val="164448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Photo">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2" name="Picture 11" descr="Background_ppt-04.png">
            <a:extLst>
              <a:ext uri="{FF2B5EF4-FFF2-40B4-BE49-F238E27FC236}">
                <a16:creationId xmlns:a16="http://schemas.microsoft.com/office/drawing/2014/main" id="{80E76A41-8C41-6948-8CB2-AEBEC84AEE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cxnSp>
        <p:nvCxnSpPr>
          <p:cNvPr id="8" name="Straight Connector 7">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Text Placeholder 27"/>
          <p:cNvSpPr>
            <a:spLocks noGrp="1"/>
          </p:cNvSpPr>
          <p:nvPr>
            <p:ph type="body" sz="quarter" idx="11" hasCustomPrompt="1"/>
          </p:nvPr>
        </p:nvSpPr>
        <p:spPr>
          <a:xfrm>
            <a:off x="457200" y="202543"/>
            <a:ext cx="8229530" cy="425264"/>
          </a:xfrm>
        </p:spPr>
        <p:txBody>
          <a:bodyPr/>
          <a:lstStyle>
            <a:lvl1pPr marL="0" indent="0">
              <a:buFontTx/>
              <a:buNone/>
              <a:defRPr sz="2800" b="1">
                <a:solidFill>
                  <a:srgbClr val="FFFFFF"/>
                </a:solidFill>
              </a:defRPr>
            </a:lvl1pPr>
            <a:lvl2pPr marL="457200" indent="0">
              <a:buFontTx/>
              <a:buNone/>
              <a:defRPr sz="2800" b="1">
                <a:solidFill>
                  <a:srgbClr val="FFFFFF"/>
                </a:solidFill>
              </a:defRPr>
            </a:lvl2pPr>
            <a:lvl3pPr marL="914400" indent="0">
              <a:buFontTx/>
              <a:buNone/>
              <a:defRPr sz="2800" b="1">
                <a:solidFill>
                  <a:srgbClr val="FFFFFF"/>
                </a:solidFill>
              </a:defRPr>
            </a:lvl3pPr>
            <a:lvl4pPr marL="1371600" indent="0">
              <a:buFontTx/>
              <a:buNone/>
              <a:defRPr sz="2800" b="1">
                <a:solidFill>
                  <a:srgbClr val="FFFFFF"/>
                </a:solidFill>
              </a:defRPr>
            </a:lvl4pPr>
            <a:lvl5pPr marL="1828800" indent="0">
              <a:buFontTx/>
              <a:buNone/>
              <a:defRPr sz="2800" b="1">
                <a:solidFill>
                  <a:srgbClr val="FFFFFF"/>
                </a:solidFill>
              </a:defRPr>
            </a:lvl5pPr>
          </a:lstStyle>
          <a:p>
            <a:pPr lvl="0"/>
            <a:r>
              <a:rPr lang="en-US" dirty="0"/>
              <a:t>Headline (Arial Bold 28pt)</a:t>
            </a:r>
          </a:p>
        </p:txBody>
      </p:sp>
      <p:sp>
        <p:nvSpPr>
          <p:cNvPr id="9" name="Text Placeholder 25"/>
          <p:cNvSpPr>
            <a:spLocks noGrp="1"/>
          </p:cNvSpPr>
          <p:nvPr>
            <p:ph type="body" sz="quarter" idx="10" hasCustomPrompt="1"/>
          </p:nvPr>
        </p:nvSpPr>
        <p:spPr>
          <a:xfrm>
            <a:off x="457201" y="857251"/>
            <a:ext cx="3928533" cy="3595763"/>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11" name="Picture Placeholder 20"/>
          <p:cNvSpPr>
            <a:spLocks noGrp="1"/>
          </p:cNvSpPr>
          <p:nvPr>
            <p:ph type="pic" sz="quarter" idx="14"/>
          </p:nvPr>
        </p:nvSpPr>
        <p:spPr>
          <a:xfrm>
            <a:off x="4635500" y="857251"/>
            <a:ext cx="4051300" cy="3595764"/>
          </a:xfrm>
          <a:noFill/>
          <a:ln>
            <a:noFill/>
          </a:ln>
        </p:spPr>
        <p:txBody>
          <a:bodyPr/>
          <a:lstStyle/>
          <a:p>
            <a:endParaRPr lang="en-US" dirty="0"/>
          </a:p>
        </p:txBody>
      </p:sp>
      <p:cxnSp>
        <p:nvCxnSpPr>
          <p:cNvPr id="20" name="Straight Connector 19">
            <a:extLst>
              <a:ext uri="{FF2B5EF4-FFF2-40B4-BE49-F238E27FC236}">
                <a16:creationId xmlns:a16="http://schemas.microsoft.com/office/drawing/2014/main" id="{35D989ED-5DD2-694A-98F5-456443BA52E0}"/>
              </a:ext>
            </a:extLst>
          </p:cNvPr>
          <p:cNvCxnSpPr>
            <a:cxnSpLocks/>
          </p:cNvCxnSpPr>
          <p:nvPr userDrawn="1"/>
        </p:nvCxnSpPr>
        <p:spPr>
          <a:xfrm>
            <a:off x="457201" y="4566219"/>
            <a:ext cx="822959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22">
            <a:extLst>
              <a:ext uri="{FF2B5EF4-FFF2-40B4-BE49-F238E27FC236}">
                <a16:creationId xmlns:a16="http://schemas.microsoft.com/office/drawing/2014/main" id="{24880558-C9A4-B64C-9589-3187A71A83C6}"/>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chemeClr val="bg1"/>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22" name="Slide Number Placeholder 23">
            <a:extLst>
              <a:ext uri="{FF2B5EF4-FFF2-40B4-BE49-F238E27FC236}">
                <a16:creationId xmlns:a16="http://schemas.microsoft.com/office/drawing/2014/main" id="{CEE0C418-AF9E-7043-B15E-B3EE5842524B}"/>
              </a:ext>
            </a:extLst>
          </p:cNvPr>
          <p:cNvSpPr txBox="1">
            <a:spLocks/>
          </p:cNvSpPr>
          <p:nvPr userDrawn="1"/>
        </p:nvSpPr>
        <p:spPr>
          <a:xfrm>
            <a:off x="8146473" y="4760773"/>
            <a:ext cx="540326" cy="147665"/>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094C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52DA80-3F29-8444-8E7A-E27608D41C1C}" type="slidenum">
              <a:rPr lang="en-US" sz="1000" b="0" i="0" smtClean="0">
                <a:solidFill>
                  <a:schemeClr val="bg1"/>
                </a:solidFill>
                <a:latin typeface="Arial" panose="020B0604020202020204" pitchFamily="34" charset="0"/>
              </a:rPr>
              <a:pPr/>
              <a:t>‹#›</a:t>
            </a:fld>
            <a:endParaRPr lang="en-US" sz="1000" b="0" i="0" dirty="0">
              <a:solidFill>
                <a:schemeClr val="bg1"/>
              </a:solidFill>
              <a:latin typeface="Arial" panose="020B0604020202020204" pitchFamily="34" charset="0"/>
            </a:endParaRPr>
          </a:p>
        </p:txBody>
      </p:sp>
      <p:pic>
        <p:nvPicPr>
          <p:cNvPr id="13" name="Picture 12">
            <a:extLst>
              <a:ext uri="{FF2B5EF4-FFF2-40B4-BE49-F238E27FC236}">
                <a16:creationId xmlns:a16="http://schemas.microsoft.com/office/drawing/2014/main" id="{B54E7185-CB4F-504D-9D39-C8FD10CF8F16}"/>
              </a:ext>
            </a:extLst>
          </p:cNvPr>
          <p:cNvPicPr>
            <a:picLocks noChangeAspect="1"/>
          </p:cNvPicPr>
          <p:nvPr userDrawn="1"/>
        </p:nvPicPr>
        <p:blipFill>
          <a:blip r:embed="rId3"/>
          <a:stretch>
            <a:fillRect/>
          </a:stretch>
        </p:blipFill>
        <p:spPr>
          <a:xfrm>
            <a:off x="6839712" y="4732021"/>
            <a:ext cx="1170432" cy="309285"/>
          </a:xfrm>
          <a:prstGeom prst="rect">
            <a:avLst/>
          </a:prstGeom>
        </p:spPr>
      </p:pic>
    </p:spTree>
    <p:extLst>
      <p:ext uri="{BB962C8B-B14F-4D97-AF65-F5344CB8AC3E}">
        <p14:creationId xmlns:p14="http://schemas.microsoft.com/office/powerpoint/2010/main" val="323967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Statement Slide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Text Placeholder 25"/>
          <p:cNvSpPr>
            <a:spLocks noGrp="1"/>
          </p:cNvSpPr>
          <p:nvPr>
            <p:ph type="body" sz="quarter" idx="12" hasCustomPrompt="1"/>
          </p:nvPr>
        </p:nvSpPr>
        <p:spPr>
          <a:xfrm>
            <a:off x="457200" y="857250"/>
            <a:ext cx="8229600" cy="3593592"/>
          </a:xfrm>
        </p:spPr>
        <p:txBody>
          <a:bodyPr/>
          <a:lstStyle>
            <a:lvl1pPr marL="0" indent="0">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quote here </a:t>
            </a:r>
            <a:br>
              <a:rPr lang="en-US" dirty="0"/>
            </a:br>
            <a:r>
              <a:rPr lang="en-US" dirty="0"/>
              <a:t>(Arial 24pt)</a:t>
            </a:r>
            <a:r>
              <a:rPr lang="is-IS" dirty="0"/>
              <a:t>…</a:t>
            </a:r>
            <a:endParaRPr lang="en-US" dirty="0"/>
          </a:p>
        </p:txBody>
      </p:sp>
      <p:sp>
        <p:nvSpPr>
          <p:cNvPr id="6" name="Slide Number Placeholder 1">
            <a:extLst>
              <a:ext uri="{FF2B5EF4-FFF2-40B4-BE49-F238E27FC236}">
                <a16:creationId xmlns:a16="http://schemas.microsoft.com/office/drawing/2014/main" id="{C9632495-3FA1-3647-A976-7FFF5497F5BD}"/>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75051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Photo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Text Placeholder 25"/>
          <p:cNvSpPr>
            <a:spLocks noGrp="1"/>
          </p:cNvSpPr>
          <p:nvPr>
            <p:ph type="body" sz="quarter" idx="12" hasCustomPrompt="1"/>
          </p:nvPr>
        </p:nvSpPr>
        <p:spPr>
          <a:xfrm>
            <a:off x="457199" y="857250"/>
            <a:ext cx="3931920" cy="3593592"/>
          </a:xfrm>
        </p:spPr>
        <p:txBody>
          <a:bodyPr/>
          <a:lstStyle>
            <a:lvl1pPr marL="0" indent="0">
              <a:lnSpc>
                <a:spcPct val="100000"/>
              </a:lnSpc>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10" name="Picture Placeholder 20"/>
          <p:cNvSpPr>
            <a:spLocks noGrp="1"/>
          </p:cNvSpPr>
          <p:nvPr>
            <p:ph type="pic" sz="quarter" idx="14"/>
          </p:nvPr>
        </p:nvSpPr>
        <p:spPr>
          <a:xfrm>
            <a:off x="4584700" y="857249"/>
            <a:ext cx="4105656" cy="3593592"/>
          </a:xfrm>
          <a:solidFill>
            <a:schemeClr val="bg2">
              <a:lumMod val="20000"/>
              <a:lumOff val="80000"/>
            </a:schemeClr>
          </a:solidFill>
          <a:ln>
            <a:noFill/>
          </a:ln>
        </p:spPr>
        <p:txBody>
          <a:bodyPr/>
          <a:lstStyle/>
          <a:p>
            <a:endParaRPr lang="en-US" dirty="0"/>
          </a:p>
        </p:txBody>
      </p:sp>
      <p:sp>
        <p:nvSpPr>
          <p:cNvPr id="6" name="Slide Number Placeholder 1">
            <a:extLst>
              <a:ext uri="{FF2B5EF4-FFF2-40B4-BE49-F238E27FC236}">
                <a16:creationId xmlns:a16="http://schemas.microsoft.com/office/drawing/2014/main" id="{F858282C-8F63-AD46-B5CB-77C2935B5878}"/>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315404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12" name="Content Placeholder 3"/>
          <p:cNvSpPr>
            <a:spLocks noGrp="1"/>
          </p:cNvSpPr>
          <p:nvPr>
            <p:ph sz="quarter" idx="13" hasCustomPrompt="1"/>
          </p:nvPr>
        </p:nvSpPr>
        <p:spPr>
          <a:xfrm>
            <a:off x="457199" y="857248"/>
            <a:ext cx="4105656"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13" name="Title Placeholder 1"/>
          <p:cNvSpPr>
            <a:spLocks noGrp="1"/>
          </p:cNvSpPr>
          <p:nvPr>
            <p:ph type="title" hasCustomPrompt="1"/>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8" name="Chart Placeholder 15"/>
          <p:cNvSpPr>
            <a:spLocks noGrp="1"/>
          </p:cNvSpPr>
          <p:nvPr>
            <p:ph type="chart" sz="quarter" idx="14"/>
          </p:nvPr>
        </p:nvSpPr>
        <p:spPr>
          <a:xfrm>
            <a:off x="4758266" y="857248"/>
            <a:ext cx="3931920" cy="3593592"/>
          </a:xfrm>
        </p:spPr>
        <p:txBody>
          <a:bodyPr/>
          <a:lstStyle/>
          <a:p>
            <a:endParaRPr lang="en-US"/>
          </a:p>
        </p:txBody>
      </p:sp>
      <p:sp>
        <p:nvSpPr>
          <p:cNvPr id="7" name="Footer Placeholder 22">
            <a:extLst>
              <a:ext uri="{FF2B5EF4-FFF2-40B4-BE49-F238E27FC236}">
                <a16:creationId xmlns:a16="http://schemas.microsoft.com/office/drawing/2014/main" id="{F36621FC-373D-794E-93A6-39702D07E703}"/>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6" name="Slide Number Placeholder 1">
            <a:extLst>
              <a:ext uri="{FF2B5EF4-FFF2-40B4-BE49-F238E27FC236}">
                <a16:creationId xmlns:a16="http://schemas.microsoft.com/office/drawing/2014/main" id="{B51355EB-8C6C-D645-BB1C-231FC96B25BB}"/>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693857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sp>
        <p:nvSpPr>
          <p:cNvPr id="8" name="Title 1"/>
          <p:cNvSpPr>
            <a:spLocks noGrp="1"/>
          </p:cNvSpPr>
          <p:nvPr>
            <p:ph type="ctrTitle" hasCustomPrompt="1"/>
          </p:nvPr>
        </p:nvSpPr>
        <p:spPr>
          <a:xfrm>
            <a:off x="473300" y="1779656"/>
            <a:ext cx="5876700" cy="1249295"/>
          </a:xfrm>
        </p:spPr>
        <p:txBody>
          <a:bodyPr anchor="t" anchorCtr="0"/>
          <a:lstStyle>
            <a:lvl1pPr>
              <a:lnSpc>
                <a:spcPct val="100000"/>
              </a:lnSpc>
              <a:defRPr sz="4800" b="1" baseline="0">
                <a:solidFill>
                  <a:schemeClr val="tx2"/>
                </a:solidFill>
                <a:latin typeface="Arial" panose="020B0604020202020204" pitchFamily="34" charset="0"/>
                <a:cs typeface="Arial" panose="020B0604020202020204" pitchFamily="34" charset="0"/>
              </a:defRPr>
            </a:lvl1pPr>
          </a:lstStyle>
          <a:p>
            <a:r>
              <a:rPr lang="en-US" dirty="0"/>
              <a:t>Thank you</a:t>
            </a:r>
          </a:p>
        </p:txBody>
      </p:sp>
      <p:sp>
        <p:nvSpPr>
          <p:cNvPr id="12"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3" name="Picture 12" descr="Background_ppt-04.png">
            <a:extLst>
              <a:ext uri="{FF2B5EF4-FFF2-40B4-BE49-F238E27FC236}">
                <a16:creationId xmlns:a16="http://schemas.microsoft.com/office/drawing/2014/main" id="{4FC589E5-357F-F04E-AEFB-CCB60A2DC0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5" name="Picture 14">
            <a:extLst>
              <a:ext uri="{FF2B5EF4-FFF2-40B4-BE49-F238E27FC236}">
                <a16:creationId xmlns:a16="http://schemas.microsoft.com/office/drawing/2014/main" id="{B6C99F42-9E5B-FB49-992C-939ADF11591B}"/>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6" name="Text Placeholder 4">
            <a:extLst>
              <a:ext uri="{FF2B5EF4-FFF2-40B4-BE49-F238E27FC236}">
                <a16:creationId xmlns:a16="http://schemas.microsoft.com/office/drawing/2014/main" id="{D339790E-CB71-9642-BA4C-3F1A22EF3C93}"/>
              </a:ext>
            </a:extLst>
          </p:cNvPr>
          <p:cNvSpPr>
            <a:spLocks noGrp="1"/>
          </p:cNvSpPr>
          <p:nvPr>
            <p:ph type="body" sz="quarter" idx="14" hasCustomPrompt="1"/>
          </p:nvPr>
        </p:nvSpPr>
        <p:spPr>
          <a:xfrm>
            <a:off x="473300" y="4687728"/>
            <a:ext cx="3781200" cy="257174"/>
          </a:xfrm>
        </p:spPr>
        <p:txBody>
          <a:bodyPr anchor="b" anchorCtr="0"/>
          <a:lstStyle>
            <a:lvl1pPr marL="0" indent="0">
              <a:buFontTx/>
              <a:buNone/>
              <a:defRPr sz="1200" b="1">
                <a:solidFill>
                  <a:srgbClr val="003D5B"/>
                </a:solidFill>
              </a:defRPr>
            </a:lvl1pPr>
          </a:lstStyle>
          <a:p>
            <a:pPr lvl="0"/>
            <a:r>
              <a:rPr lang="en-US" dirty="0"/>
              <a:t>GBHI.ORG</a:t>
            </a:r>
          </a:p>
        </p:txBody>
      </p:sp>
      <p:pic>
        <p:nvPicPr>
          <p:cNvPr id="17" name="Picture 16">
            <a:extLst>
              <a:ext uri="{FF2B5EF4-FFF2-40B4-BE49-F238E27FC236}">
                <a16:creationId xmlns:a16="http://schemas.microsoft.com/office/drawing/2014/main" id="{9A9809E3-F90C-0A47-BAC3-8A366F61A17C}"/>
              </a:ext>
            </a:extLst>
          </p:cNvPr>
          <p:cNvPicPr>
            <a:picLocks noChangeAspect="1"/>
          </p:cNvPicPr>
          <p:nvPr userDrawn="1"/>
        </p:nvPicPr>
        <p:blipFill>
          <a:blip r:embed="rId4"/>
          <a:stretch>
            <a:fillRect/>
          </a:stretch>
        </p:blipFill>
        <p:spPr>
          <a:xfrm>
            <a:off x="5821600" y="4605937"/>
            <a:ext cx="2916936" cy="480227"/>
          </a:xfrm>
          <a:prstGeom prst="rect">
            <a:avLst/>
          </a:prstGeom>
        </p:spPr>
      </p:pic>
    </p:spTree>
    <p:extLst>
      <p:ext uri="{BB962C8B-B14F-4D97-AF65-F5344CB8AC3E}">
        <p14:creationId xmlns:p14="http://schemas.microsoft.com/office/powerpoint/2010/main" val="3065303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Title 1"/>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solidFill>
                  <a:schemeClr val="tx2"/>
                </a:solidFill>
                <a:latin typeface="Arial" panose="020B0604020202020204" pitchFamily="34" charset="0"/>
              </a:rPr>
              <a:t>Thank you</a:t>
            </a:r>
          </a:p>
        </p:txBody>
      </p:sp>
      <p:sp>
        <p:nvSpPr>
          <p:cNvPr id="9" name="Text Placeholder 4"/>
          <p:cNvSpPr>
            <a:spLocks noGrp="1"/>
          </p:cNvSpPr>
          <p:nvPr>
            <p:ph type="body" sz="quarter" idx="14" hasCustomPrompt="1"/>
          </p:nvPr>
        </p:nvSpPr>
        <p:spPr>
          <a:xfrm>
            <a:off x="473300" y="4687728"/>
            <a:ext cx="3781200" cy="257174"/>
          </a:xfrm>
        </p:spPr>
        <p:txBody>
          <a:bodyPr anchor="b" anchorCtr="0"/>
          <a:lstStyle>
            <a:lvl1pPr marL="0" indent="0">
              <a:buFontTx/>
              <a:buNone/>
              <a:defRPr sz="1200" b="1">
                <a:solidFill>
                  <a:srgbClr val="003D5B"/>
                </a:solidFill>
              </a:defRPr>
            </a:lvl1pPr>
          </a:lstStyle>
          <a:p>
            <a:pPr lvl="0"/>
            <a:r>
              <a:rPr lang="en-US" dirty="0"/>
              <a:t>GBHI.ORG</a:t>
            </a:r>
          </a:p>
        </p:txBody>
      </p:sp>
      <p:sp>
        <p:nvSpPr>
          <p:cNvPr id="11"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3" name="Picture 12" descr="Background_ppt-04.png">
            <a:extLst>
              <a:ext uri="{FF2B5EF4-FFF2-40B4-BE49-F238E27FC236}">
                <a16:creationId xmlns:a16="http://schemas.microsoft.com/office/drawing/2014/main" id="{102C5900-EAB1-DD40-87D2-EE087B2899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4" name="Picture 13">
            <a:extLst>
              <a:ext uri="{FF2B5EF4-FFF2-40B4-BE49-F238E27FC236}">
                <a16:creationId xmlns:a16="http://schemas.microsoft.com/office/drawing/2014/main" id="{CC507FF8-A571-4643-BC61-FB6F401DBA57}"/>
              </a:ext>
            </a:extLst>
          </p:cNvPr>
          <p:cNvPicPr>
            <a:picLocks noChangeAspect="1"/>
          </p:cNvPicPr>
          <p:nvPr userDrawn="1"/>
        </p:nvPicPr>
        <p:blipFill>
          <a:blip r:embed="rId3"/>
          <a:stretch>
            <a:fillRect/>
          </a:stretch>
        </p:blipFill>
        <p:spPr>
          <a:xfrm>
            <a:off x="473300" y="416379"/>
            <a:ext cx="2514600" cy="655983"/>
          </a:xfrm>
          <a:prstGeom prst="rect">
            <a:avLst/>
          </a:prstGeom>
        </p:spPr>
      </p:pic>
      <p:pic>
        <p:nvPicPr>
          <p:cNvPr id="15" name="Picture 14">
            <a:extLst>
              <a:ext uri="{FF2B5EF4-FFF2-40B4-BE49-F238E27FC236}">
                <a16:creationId xmlns:a16="http://schemas.microsoft.com/office/drawing/2014/main" id="{52D1D086-D739-E143-A64A-F2F3E2CDF8E0}"/>
              </a:ext>
            </a:extLst>
          </p:cNvPr>
          <p:cNvPicPr>
            <a:picLocks noChangeAspect="1"/>
          </p:cNvPicPr>
          <p:nvPr userDrawn="1"/>
        </p:nvPicPr>
        <p:blipFill>
          <a:blip r:embed="rId4"/>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323245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TCD">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7" name="Title 1"/>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solidFill>
                  <a:schemeClr val="tx2"/>
                </a:solidFill>
                <a:latin typeface="Arial" panose="020B0604020202020204" pitchFamily="34" charset="0"/>
              </a:rPr>
              <a:t>Thank you</a:t>
            </a:r>
          </a:p>
        </p:txBody>
      </p:sp>
      <p:pic>
        <p:nvPicPr>
          <p:cNvPr id="12" name="Picture 11" descr="Background_ppt-04.png">
            <a:extLst>
              <a:ext uri="{FF2B5EF4-FFF2-40B4-BE49-F238E27FC236}">
                <a16:creationId xmlns:a16="http://schemas.microsoft.com/office/drawing/2014/main" id="{74C19ECB-6B78-6744-9F9B-CC1689735B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sp>
        <p:nvSpPr>
          <p:cNvPr id="10"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5" name="Picture 14">
            <a:extLst>
              <a:ext uri="{FF2B5EF4-FFF2-40B4-BE49-F238E27FC236}">
                <a16:creationId xmlns:a16="http://schemas.microsoft.com/office/drawing/2014/main" id="{30715405-CF2A-5B4B-AAC0-7496832295C0}"/>
              </a:ext>
            </a:extLst>
          </p:cNvPr>
          <p:cNvPicPr>
            <a:picLocks noChangeAspect="1"/>
          </p:cNvPicPr>
          <p:nvPr userDrawn="1"/>
        </p:nvPicPr>
        <p:blipFill>
          <a:blip r:embed="rId3"/>
          <a:stretch>
            <a:fillRect/>
          </a:stretch>
        </p:blipFill>
        <p:spPr>
          <a:xfrm>
            <a:off x="473300" y="416379"/>
            <a:ext cx="2514600" cy="655983"/>
          </a:xfrm>
          <a:prstGeom prst="rect">
            <a:avLst/>
          </a:prstGeom>
        </p:spPr>
      </p:pic>
      <p:pic>
        <p:nvPicPr>
          <p:cNvPr id="16" name="Picture 15">
            <a:extLst>
              <a:ext uri="{FF2B5EF4-FFF2-40B4-BE49-F238E27FC236}">
                <a16:creationId xmlns:a16="http://schemas.microsoft.com/office/drawing/2014/main" id="{332CC3CF-4C9B-2542-AD09-8ADA9BF0EBB8}"/>
              </a:ext>
            </a:extLst>
          </p:cNvPr>
          <p:cNvPicPr>
            <a:picLocks noChangeAspect="1"/>
          </p:cNvPicPr>
          <p:nvPr userDrawn="1"/>
        </p:nvPicPr>
        <p:blipFill>
          <a:blip r:embed="rId4"/>
          <a:stretch>
            <a:fillRect/>
          </a:stretch>
        </p:blipFill>
        <p:spPr>
          <a:xfrm>
            <a:off x="6975828" y="4547838"/>
            <a:ext cx="1764792" cy="477532"/>
          </a:xfrm>
          <a:prstGeom prst="rect">
            <a:avLst/>
          </a:prstGeom>
        </p:spPr>
      </p:pic>
      <p:sp>
        <p:nvSpPr>
          <p:cNvPr id="17" name="Text Placeholder 4">
            <a:extLst>
              <a:ext uri="{FF2B5EF4-FFF2-40B4-BE49-F238E27FC236}">
                <a16:creationId xmlns:a16="http://schemas.microsoft.com/office/drawing/2014/main" id="{7963EE3C-CCE8-A845-9005-80654B5E72D6}"/>
              </a:ext>
            </a:extLst>
          </p:cNvPr>
          <p:cNvSpPr>
            <a:spLocks noGrp="1"/>
          </p:cNvSpPr>
          <p:nvPr>
            <p:ph type="body" sz="quarter" idx="14" hasCustomPrompt="1"/>
          </p:nvPr>
        </p:nvSpPr>
        <p:spPr>
          <a:xfrm>
            <a:off x="473300" y="4687728"/>
            <a:ext cx="3781200" cy="257174"/>
          </a:xfrm>
        </p:spPr>
        <p:txBody>
          <a:bodyPr anchor="b" anchorCtr="0"/>
          <a:lstStyle>
            <a:lvl1pPr marL="0" indent="0">
              <a:buFontTx/>
              <a:buNone/>
              <a:defRPr sz="1200" b="1">
                <a:solidFill>
                  <a:srgbClr val="003D5B"/>
                </a:solidFill>
              </a:defRPr>
            </a:lvl1pPr>
          </a:lstStyle>
          <a:p>
            <a:pPr lvl="0"/>
            <a:r>
              <a:rPr lang="en-US" dirty="0"/>
              <a:t>GBHI.ORG</a:t>
            </a:r>
          </a:p>
        </p:txBody>
      </p:sp>
      <p:pic>
        <p:nvPicPr>
          <p:cNvPr id="18" name="Picture 17">
            <a:extLst>
              <a:ext uri="{FF2B5EF4-FFF2-40B4-BE49-F238E27FC236}">
                <a16:creationId xmlns:a16="http://schemas.microsoft.com/office/drawing/2014/main" id="{54B99AE9-B56B-7B4E-AD33-EE1C42A03021}"/>
              </a:ext>
            </a:extLst>
          </p:cNvPr>
          <p:cNvPicPr>
            <a:picLocks noChangeAspect="1"/>
          </p:cNvPicPr>
          <p:nvPr userDrawn="1"/>
        </p:nvPicPr>
        <p:blipFill>
          <a:blip r:embed="rId5"/>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590737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UCSF">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1"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3" name="Picture 12" descr="Background_ppt-04.png">
            <a:extLst>
              <a:ext uri="{FF2B5EF4-FFF2-40B4-BE49-F238E27FC236}">
                <a16:creationId xmlns:a16="http://schemas.microsoft.com/office/drawing/2014/main" id="{817C3626-6B86-F744-BE8F-836048E1A0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sp>
        <p:nvSpPr>
          <p:cNvPr id="12" name="Title 1">
            <a:extLst>
              <a:ext uri="{FF2B5EF4-FFF2-40B4-BE49-F238E27FC236}">
                <a16:creationId xmlns:a16="http://schemas.microsoft.com/office/drawing/2014/main" id="{19E55DAB-7779-E54C-9B81-3C7E688E25C1}"/>
              </a:ext>
            </a:extLst>
          </p:cNvPr>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solidFill>
                  <a:schemeClr val="tx2"/>
                </a:solidFill>
                <a:latin typeface="Arial" panose="020B0604020202020204" pitchFamily="34" charset="0"/>
              </a:rPr>
              <a:t>Thank you</a:t>
            </a:r>
          </a:p>
        </p:txBody>
      </p:sp>
      <p:pic>
        <p:nvPicPr>
          <p:cNvPr id="15" name="Picture 14">
            <a:extLst>
              <a:ext uri="{FF2B5EF4-FFF2-40B4-BE49-F238E27FC236}">
                <a16:creationId xmlns:a16="http://schemas.microsoft.com/office/drawing/2014/main" id="{AF8D4417-741A-D545-8760-83241C401655}"/>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7" name="Text Placeholder 4">
            <a:extLst>
              <a:ext uri="{FF2B5EF4-FFF2-40B4-BE49-F238E27FC236}">
                <a16:creationId xmlns:a16="http://schemas.microsoft.com/office/drawing/2014/main" id="{B5B063A4-8C8F-DC40-A58A-5B4A805F4E0E}"/>
              </a:ext>
            </a:extLst>
          </p:cNvPr>
          <p:cNvSpPr>
            <a:spLocks noGrp="1"/>
          </p:cNvSpPr>
          <p:nvPr>
            <p:ph type="body" sz="quarter" idx="14" hasCustomPrompt="1"/>
          </p:nvPr>
        </p:nvSpPr>
        <p:spPr>
          <a:xfrm>
            <a:off x="473300" y="4687728"/>
            <a:ext cx="3781200" cy="257174"/>
          </a:xfrm>
        </p:spPr>
        <p:txBody>
          <a:bodyPr anchor="b" anchorCtr="0"/>
          <a:lstStyle>
            <a:lvl1pPr marL="0" indent="0">
              <a:buFontTx/>
              <a:buNone/>
              <a:defRPr sz="1200" b="1">
                <a:solidFill>
                  <a:srgbClr val="003D5B"/>
                </a:solidFill>
              </a:defRPr>
            </a:lvl1pPr>
          </a:lstStyle>
          <a:p>
            <a:pPr lvl="0"/>
            <a:r>
              <a:rPr lang="en-US" dirty="0"/>
              <a:t>GBHI.ORG</a:t>
            </a:r>
          </a:p>
        </p:txBody>
      </p:sp>
      <p:pic>
        <p:nvPicPr>
          <p:cNvPr id="18" name="Picture 17">
            <a:extLst>
              <a:ext uri="{FF2B5EF4-FFF2-40B4-BE49-F238E27FC236}">
                <a16:creationId xmlns:a16="http://schemas.microsoft.com/office/drawing/2014/main" id="{67A5CBEE-4A52-814D-9F37-C1D41248E539}"/>
              </a:ext>
            </a:extLst>
          </p:cNvPr>
          <p:cNvPicPr>
            <a:picLocks noChangeAspect="1"/>
          </p:cNvPicPr>
          <p:nvPr userDrawn="1"/>
        </p:nvPicPr>
        <p:blipFill>
          <a:blip r:embed="rId4"/>
          <a:stretch>
            <a:fillRect/>
          </a:stretch>
        </p:blipFill>
        <p:spPr>
          <a:xfrm>
            <a:off x="5821600" y="459096"/>
            <a:ext cx="2916936" cy="480227"/>
          </a:xfrm>
          <a:prstGeom prst="rect">
            <a:avLst/>
          </a:prstGeom>
        </p:spPr>
      </p:pic>
      <p:pic>
        <p:nvPicPr>
          <p:cNvPr id="19" name="Picture 18">
            <a:extLst>
              <a:ext uri="{FF2B5EF4-FFF2-40B4-BE49-F238E27FC236}">
                <a16:creationId xmlns:a16="http://schemas.microsoft.com/office/drawing/2014/main" id="{EE925AA8-61BB-0846-AD1C-FAEE90EAFE3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04528" y="4547878"/>
            <a:ext cx="722376" cy="468911"/>
          </a:xfrm>
          <a:prstGeom prst="rect">
            <a:avLst/>
          </a:prstGeom>
        </p:spPr>
      </p:pic>
    </p:spTree>
    <p:extLst>
      <p:ext uri="{BB962C8B-B14F-4D97-AF65-F5344CB8AC3E}">
        <p14:creationId xmlns:p14="http://schemas.microsoft.com/office/powerpoint/2010/main" val="2159449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Title 1"/>
          <p:cNvSpPr>
            <a:spLocks noGrp="1"/>
          </p:cNvSpPr>
          <p:nvPr>
            <p:ph type="ctrTitle" hasCustomPrompt="1"/>
          </p:nvPr>
        </p:nvSpPr>
        <p:spPr>
          <a:xfrm>
            <a:off x="473300" y="1779656"/>
            <a:ext cx="5876700" cy="1249295"/>
          </a:xfrm>
        </p:spPr>
        <p:txBody>
          <a:bodyPr anchor="t" anchorCtr="0"/>
          <a:lstStyle>
            <a:lvl1pPr>
              <a:lnSpc>
                <a:spcPct val="100000"/>
              </a:lnSpc>
              <a:defRPr sz="4800" b="1" baseline="0">
                <a:solidFill>
                  <a:schemeClr val="accent2"/>
                </a:solidFill>
              </a:defRPr>
            </a:lvl1pPr>
          </a:lstStyle>
          <a:p>
            <a:r>
              <a:rPr lang="en-US" dirty="0"/>
              <a:t>Thank you</a:t>
            </a:r>
          </a:p>
        </p:txBody>
      </p:sp>
      <p:sp>
        <p:nvSpPr>
          <p:cNvPr id="12"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a:p>
            <a:endParaRPr lang="en-US" sz="2400" dirty="0">
              <a:solidFill>
                <a:schemeClr val="bg1"/>
              </a:solidFill>
              <a:latin typeface="+mn-lt"/>
            </a:endParaRPr>
          </a:p>
        </p:txBody>
      </p:sp>
      <p:pic>
        <p:nvPicPr>
          <p:cNvPr id="13" name="Picture 12" descr="Background_ppt-04.png">
            <a:extLst>
              <a:ext uri="{FF2B5EF4-FFF2-40B4-BE49-F238E27FC236}">
                <a16:creationId xmlns:a16="http://schemas.microsoft.com/office/drawing/2014/main" id="{236B7AC1-765D-4746-8B64-CBFFE52EE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5" name="Picture 14">
            <a:extLst>
              <a:ext uri="{FF2B5EF4-FFF2-40B4-BE49-F238E27FC236}">
                <a16:creationId xmlns:a16="http://schemas.microsoft.com/office/drawing/2014/main" id="{DCAAB577-5A9D-1E4E-9EA2-1B500934D748}"/>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6" name="Text Placeholder 4">
            <a:extLst>
              <a:ext uri="{FF2B5EF4-FFF2-40B4-BE49-F238E27FC236}">
                <a16:creationId xmlns:a16="http://schemas.microsoft.com/office/drawing/2014/main" id="{D896A76C-335C-094D-A503-FC55824B3244}"/>
              </a:ext>
            </a:extLst>
          </p:cNvPr>
          <p:cNvSpPr>
            <a:spLocks noGrp="1"/>
          </p:cNvSpPr>
          <p:nvPr>
            <p:ph type="body" sz="quarter" idx="16" hasCustomPrompt="1"/>
          </p:nvPr>
        </p:nvSpPr>
        <p:spPr>
          <a:xfrm>
            <a:off x="473300" y="4687728"/>
            <a:ext cx="3781200" cy="257174"/>
          </a:xfrm>
        </p:spPr>
        <p:txBody>
          <a:bodyPr anchor="b" anchorCtr="0"/>
          <a:lstStyle>
            <a:lvl1pPr marL="0" indent="0">
              <a:buFontTx/>
              <a:buNone/>
              <a:defRPr sz="1200" b="1">
                <a:solidFill>
                  <a:schemeClr val="accent2"/>
                </a:solidFill>
              </a:defRPr>
            </a:lvl1pPr>
          </a:lstStyle>
          <a:p>
            <a:pPr lvl="0"/>
            <a:r>
              <a:rPr lang="en-US" dirty="0"/>
              <a:t>GBHI.ORG</a:t>
            </a:r>
          </a:p>
        </p:txBody>
      </p:sp>
      <p:pic>
        <p:nvPicPr>
          <p:cNvPr id="17" name="Picture 16">
            <a:extLst>
              <a:ext uri="{FF2B5EF4-FFF2-40B4-BE49-F238E27FC236}">
                <a16:creationId xmlns:a16="http://schemas.microsoft.com/office/drawing/2014/main" id="{6D470E31-9023-C748-8CF6-20A8553EDC8C}"/>
              </a:ext>
            </a:extLst>
          </p:cNvPr>
          <p:cNvPicPr>
            <a:picLocks noChangeAspect="1"/>
          </p:cNvPicPr>
          <p:nvPr userDrawn="1"/>
        </p:nvPicPr>
        <p:blipFill>
          <a:blip r:embed="rId4"/>
          <a:stretch>
            <a:fillRect/>
          </a:stretch>
        </p:blipFill>
        <p:spPr>
          <a:xfrm>
            <a:off x="5821600" y="4605937"/>
            <a:ext cx="2916936" cy="480227"/>
          </a:xfrm>
          <a:prstGeom prst="rect">
            <a:avLst/>
          </a:prstGeom>
        </p:spPr>
      </p:pic>
    </p:spTree>
    <p:extLst>
      <p:ext uri="{BB962C8B-B14F-4D97-AF65-F5344CB8AC3E}">
        <p14:creationId xmlns:p14="http://schemas.microsoft.com/office/powerpoint/2010/main" val="3153919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4">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3D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Title 1"/>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latin typeface="Arial" panose="020B0604020202020204" pitchFamily="34" charset="0"/>
              </a:rPr>
              <a:t>Thank you</a:t>
            </a:r>
          </a:p>
        </p:txBody>
      </p:sp>
      <p:sp>
        <p:nvSpPr>
          <p:cNvPr id="11"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a:p>
            <a:endParaRPr lang="en-US" sz="2400" dirty="0">
              <a:solidFill>
                <a:schemeClr val="bg1"/>
              </a:solidFill>
              <a:latin typeface="+mn-lt"/>
            </a:endParaRPr>
          </a:p>
        </p:txBody>
      </p:sp>
      <p:pic>
        <p:nvPicPr>
          <p:cNvPr id="13" name="Picture 12" descr="Background_ppt-04.png">
            <a:extLst>
              <a:ext uri="{FF2B5EF4-FFF2-40B4-BE49-F238E27FC236}">
                <a16:creationId xmlns:a16="http://schemas.microsoft.com/office/drawing/2014/main" id="{72512FC5-C050-304D-B835-5936AA9CE8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4" name="Picture 13">
            <a:extLst>
              <a:ext uri="{FF2B5EF4-FFF2-40B4-BE49-F238E27FC236}">
                <a16:creationId xmlns:a16="http://schemas.microsoft.com/office/drawing/2014/main" id="{F71C3F80-BC41-5E42-BDB0-07CC561D2EC8}"/>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5" name="Text Placeholder 4">
            <a:extLst>
              <a:ext uri="{FF2B5EF4-FFF2-40B4-BE49-F238E27FC236}">
                <a16:creationId xmlns:a16="http://schemas.microsoft.com/office/drawing/2014/main" id="{B4AB5E8C-B72F-9F45-87C3-B8723409CDD0}"/>
              </a:ext>
            </a:extLst>
          </p:cNvPr>
          <p:cNvSpPr>
            <a:spLocks noGrp="1"/>
          </p:cNvSpPr>
          <p:nvPr>
            <p:ph type="body" sz="quarter" idx="16" hasCustomPrompt="1"/>
          </p:nvPr>
        </p:nvSpPr>
        <p:spPr>
          <a:xfrm>
            <a:off x="473300" y="4687728"/>
            <a:ext cx="3781200" cy="257174"/>
          </a:xfrm>
        </p:spPr>
        <p:txBody>
          <a:bodyPr anchor="b" anchorCtr="0"/>
          <a:lstStyle>
            <a:lvl1pPr marL="0" indent="0">
              <a:buFontTx/>
              <a:buNone/>
              <a:defRPr sz="1200" b="1">
                <a:solidFill>
                  <a:schemeClr val="accent2"/>
                </a:solidFill>
              </a:defRPr>
            </a:lvl1pPr>
          </a:lstStyle>
          <a:p>
            <a:pPr lvl="0"/>
            <a:r>
              <a:rPr lang="en-US" dirty="0"/>
              <a:t>GBHI.ORG</a:t>
            </a:r>
          </a:p>
        </p:txBody>
      </p:sp>
      <p:pic>
        <p:nvPicPr>
          <p:cNvPr id="16" name="Picture 15">
            <a:extLst>
              <a:ext uri="{FF2B5EF4-FFF2-40B4-BE49-F238E27FC236}">
                <a16:creationId xmlns:a16="http://schemas.microsoft.com/office/drawing/2014/main" id="{21016C84-1C5B-4C41-92B6-58CBB1773A8A}"/>
              </a:ext>
            </a:extLst>
          </p:cNvPr>
          <p:cNvPicPr>
            <a:picLocks noChangeAspect="1"/>
          </p:cNvPicPr>
          <p:nvPr userDrawn="1"/>
        </p:nvPicPr>
        <p:blipFill>
          <a:blip r:embed="rId4"/>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165900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descr="Background_ppt-0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94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Title 1"/>
          <p:cNvSpPr>
            <a:spLocks noGrp="1"/>
          </p:cNvSpPr>
          <p:nvPr>
            <p:ph type="ctrTitle" hasCustomPrompt="1"/>
          </p:nvPr>
        </p:nvSpPr>
        <p:spPr>
          <a:xfrm>
            <a:off x="473300" y="1779656"/>
            <a:ext cx="5876700" cy="1631454"/>
          </a:xfrm>
        </p:spPr>
        <p:txBody>
          <a:bodyPr anchor="t" anchorCtr="0"/>
          <a:lstStyle>
            <a:lvl1pPr>
              <a:lnSpc>
                <a:spcPct val="100000"/>
              </a:lnSpc>
              <a:defRPr sz="3600" b="1" baseline="0">
                <a:solidFill>
                  <a:schemeClr val="bg1"/>
                </a:solidFill>
              </a:defRPr>
            </a:lvl1pPr>
          </a:lstStyle>
          <a:p>
            <a:r>
              <a:rPr lang="en-US" dirty="0"/>
              <a:t>Presentation headline here and may extend to three lines. (Arial Bold 36pt)</a:t>
            </a:r>
          </a:p>
        </p:txBody>
      </p:sp>
      <p:pic>
        <p:nvPicPr>
          <p:cNvPr id="13" name="Picture 12"/>
          <p:cNvPicPr>
            <a:picLocks noChangeAspect="1"/>
          </p:cNvPicPr>
          <p:nvPr userDrawn="1"/>
        </p:nvPicPr>
        <p:blipFill>
          <a:blip r:embed="rId3"/>
          <a:stretch>
            <a:fillRect/>
          </a:stretch>
        </p:blipFill>
        <p:spPr>
          <a:xfrm>
            <a:off x="5821600" y="459096"/>
            <a:ext cx="2916936" cy="480227"/>
          </a:xfrm>
          <a:prstGeom prst="rect">
            <a:avLst/>
          </a:prstGeom>
        </p:spPr>
      </p:pic>
      <p:sp>
        <p:nvSpPr>
          <p:cNvPr id="11" name="Text Placeholder 28"/>
          <p:cNvSpPr>
            <a:spLocks noGrp="1"/>
          </p:cNvSpPr>
          <p:nvPr>
            <p:ph type="body" sz="quarter" idx="15" hasCustomPrompt="1"/>
          </p:nvPr>
        </p:nvSpPr>
        <p:spPr>
          <a:xfrm>
            <a:off x="473300" y="3484072"/>
            <a:ext cx="4597400" cy="935528"/>
          </a:xfrm>
        </p:spPr>
        <p:txBody>
          <a:bodyPr/>
          <a:lstStyle>
            <a:lvl1pPr marL="0" indent="0">
              <a:buNone/>
              <a:defRPr sz="2400" b="0" i="0">
                <a:latin typeface="Arial" panose="020B0604020202020204" pitchFamily="34" charset="0"/>
                <a:cs typeface="Arial" panose="020B0604020202020204" pitchFamily="34" charset="0"/>
              </a:defRPr>
            </a:lvl1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 (Arial 24pt)</a:t>
            </a:r>
          </a:p>
        </p:txBody>
      </p:sp>
      <p:sp>
        <p:nvSpPr>
          <p:cNvPr id="14" name="Text Placeholder 4"/>
          <p:cNvSpPr>
            <a:spLocks noGrp="1"/>
          </p:cNvSpPr>
          <p:nvPr>
            <p:ph type="body" sz="quarter" idx="14" hasCustomPrompt="1"/>
          </p:nvPr>
        </p:nvSpPr>
        <p:spPr>
          <a:xfrm>
            <a:off x="473300" y="4591051"/>
            <a:ext cx="2638200" cy="257174"/>
          </a:xfrm>
        </p:spPr>
        <p:txBody>
          <a:bodyPr anchor="b" anchorCtr="0"/>
          <a:lstStyle>
            <a:lvl1pPr marL="0" indent="0">
              <a:buFontTx/>
              <a:buNone/>
              <a:defRPr sz="1200" b="1" baseline="0">
                <a:solidFill>
                  <a:srgbClr val="003D5B"/>
                </a:solidFill>
              </a:defRPr>
            </a:lvl1pPr>
          </a:lstStyle>
          <a:p>
            <a:pPr lvl="0"/>
            <a:r>
              <a:rPr lang="en-US" dirty="0"/>
              <a:t>DATE GOES HERE</a:t>
            </a:r>
          </a:p>
        </p:txBody>
      </p:sp>
      <p:pic>
        <p:nvPicPr>
          <p:cNvPr id="15" name="Picture 14" descr="Background_ppt-04.png">
            <a:extLst>
              <a:ext uri="{FF2B5EF4-FFF2-40B4-BE49-F238E27FC236}">
                <a16:creationId xmlns:a16="http://schemas.microsoft.com/office/drawing/2014/main" id="{CFFCF586-4842-4448-A2D8-064A7C29CC3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6" name="Picture 15">
            <a:extLst>
              <a:ext uri="{FF2B5EF4-FFF2-40B4-BE49-F238E27FC236}">
                <a16:creationId xmlns:a16="http://schemas.microsoft.com/office/drawing/2014/main" id="{E2C2F356-A9EE-1945-819C-D658E7FE3A21}"/>
              </a:ext>
            </a:extLst>
          </p:cNvPr>
          <p:cNvPicPr>
            <a:picLocks noChangeAspect="1"/>
          </p:cNvPicPr>
          <p:nvPr userDrawn="1"/>
        </p:nvPicPr>
        <p:blipFill>
          <a:blip r:embed="rId5"/>
          <a:stretch>
            <a:fillRect/>
          </a:stretch>
        </p:blipFill>
        <p:spPr>
          <a:xfrm>
            <a:off x="473300" y="416379"/>
            <a:ext cx="2514600" cy="655983"/>
          </a:xfrm>
          <a:prstGeom prst="rect">
            <a:avLst/>
          </a:prstGeom>
        </p:spPr>
      </p:pic>
    </p:spTree>
    <p:extLst>
      <p:ext uri="{BB962C8B-B14F-4D97-AF65-F5344CB8AC3E}">
        <p14:creationId xmlns:p14="http://schemas.microsoft.com/office/powerpoint/2010/main" val="3621245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TCD 2">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3D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7" name="Title 1"/>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latin typeface="Arial" panose="020B0604020202020204" pitchFamily="34" charset="0"/>
              </a:rPr>
              <a:t>Thank you</a:t>
            </a:r>
          </a:p>
        </p:txBody>
      </p:sp>
      <p:pic>
        <p:nvPicPr>
          <p:cNvPr id="12" name="Picture 11" descr="Background_ppt-04.png">
            <a:extLst>
              <a:ext uri="{FF2B5EF4-FFF2-40B4-BE49-F238E27FC236}">
                <a16:creationId xmlns:a16="http://schemas.microsoft.com/office/drawing/2014/main" id="{1E36B245-FBB0-A54D-A292-73245BFA70A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sp>
        <p:nvSpPr>
          <p:cNvPr id="10"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5" name="Picture 14">
            <a:extLst>
              <a:ext uri="{FF2B5EF4-FFF2-40B4-BE49-F238E27FC236}">
                <a16:creationId xmlns:a16="http://schemas.microsoft.com/office/drawing/2014/main" id="{9D98B37D-062C-EA41-8BFD-6A62A301BAA2}"/>
              </a:ext>
            </a:extLst>
          </p:cNvPr>
          <p:cNvPicPr>
            <a:picLocks noChangeAspect="1"/>
          </p:cNvPicPr>
          <p:nvPr userDrawn="1"/>
        </p:nvPicPr>
        <p:blipFill>
          <a:blip r:embed="rId3"/>
          <a:stretch>
            <a:fillRect/>
          </a:stretch>
        </p:blipFill>
        <p:spPr>
          <a:xfrm>
            <a:off x="473300" y="416379"/>
            <a:ext cx="2514600" cy="655983"/>
          </a:xfrm>
          <a:prstGeom prst="rect">
            <a:avLst/>
          </a:prstGeom>
        </p:spPr>
      </p:pic>
      <p:pic>
        <p:nvPicPr>
          <p:cNvPr id="16" name="Picture 15">
            <a:extLst>
              <a:ext uri="{FF2B5EF4-FFF2-40B4-BE49-F238E27FC236}">
                <a16:creationId xmlns:a16="http://schemas.microsoft.com/office/drawing/2014/main" id="{C151FC02-F520-B743-AE86-C1A2F82F64DE}"/>
              </a:ext>
            </a:extLst>
          </p:cNvPr>
          <p:cNvPicPr>
            <a:picLocks noChangeAspect="1"/>
          </p:cNvPicPr>
          <p:nvPr userDrawn="1"/>
        </p:nvPicPr>
        <p:blipFill>
          <a:blip r:embed="rId4"/>
          <a:stretch>
            <a:fillRect/>
          </a:stretch>
        </p:blipFill>
        <p:spPr>
          <a:xfrm>
            <a:off x="6975828" y="4547838"/>
            <a:ext cx="1764792" cy="477532"/>
          </a:xfrm>
          <a:prstGeom prst="rect">
            <a:avLst/>
          </a:prstGeom>
        </p:spPr>
      </p:pic>
      <p:sp>
        <p:nvSpPr>
          <p:cNvPr id="17" name="Text Placeholder 4">
            <a:extLst>
              <a:ext uri="{FF2B5EF4-FFF2-40B4-BE49-F238E27FC236}">
                <a16:creationId xmlns:a16="http://schemas.microsoft.com/office/drawing/2014/main" id="{3F59FAA5-5BE0-0846-8A39-652C61D6EB0C}"/>
              </a:ext>
            </a:extLst>
          </p:cNvPr>
          <p:cNvSpPr>
            <a:spLocks noGrp="1"/>
          </p:cNvSpPr>
          <p:nvPr>
            <p:ph type="body" sz="quarter" idx="16" hasCustomPrompt="1"/>
          </p:nvPr>
        </p:nvSpPr>
        <p:spPr>
          <a:xfrm>
            <a:off x="473300" y="4687728"/>
            <a:ext cx="3781200" cy="257174"/>
          </a:xfrm>
        </p:spPr>
        <p:txBody>
          <a:bodyPr anchor="b" anchorCtr="0"/>
          <a:lstStyle>
            <a:lvl1pPr marL="0" indent="0">
              <a:buFontTx/>
              <a:buNone/>
              <a:defRPr sz="1200" b="1">
                <a:solidFill>
                  <a:schemeClr val="accent2"/>
                </a:solidFill>
              </a:defRPr>
            </a:lvl1pPr>
          </a:lstStyle>
          <a:p>
            <a:pPr lvl="0"/>
            <a:r>
              <a:rPr lang="en-US" dirty="0"/>
              <a:t>GBHI.ORG</a:t>
            </a:r>
          </a:p>
        </p:txBody>
      </p:sp>
      <p:pic>
        <p:nvPicPr>
          <p:cNvPr id="18" name="Picture 17">
            <a:extLst>
              <a:ext uri="{FF2B5EF4-FFF2-40B4-BE49-F238E27FC236}">
                <a16:creationId xmlns:a16="http://schemas.microsoft.com/office/drawing/2014/main" id="{A405FF56-6688-5E47-B4B1-5CE04E85A912}"/>
              </a:ext>
            </a:extLst>
          </p:cNvPr>
          <p:cNvPicPr>
            <a:picLocks noChangeAspect="1"/>
          </p:cNvPicPr>
          <p:nvPr userDrawn="1"/>
        </p:nvPicPr>
        <p:blipFill>
          <a:blip r:embed="rId5"/>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1277654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UCSF 2">
    <p:spTree>
      <p:nvGrpSpPr>
        <p:cNvPr id="1" name=""/>
        <p:cNvGrpSpPr/>
        <p:nvPr/>
      </p:nvGrpSpPr>
      <p:grpSpPr>
        <a:xfrm>
          <a:off x="0" y="0"/>
          <a:ext cx="0" cy="0"/>
          <a:chOff x="0" y="0"/>
          <a:chExt cx="0" cy="0"/>
        </a:xfrm>
      </p:grpSpPr>
      <p:sp>
        <p:nvSpPr>
          <p:cNvPr id="5" name="Rectangle 4"/>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6" name="Rectangle 5">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3D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1" name="Text Placeholder 28"/>
          <p:cNvSpPr>
            <a:spLocks noGrp="1"/>
          </p:cNvSpPr>
          <p:nvPr>
            <p:ph type="body" sz="quarter" idx="15" hasCustomPrompt="1"/>
          </p:nvPr>
        </p:nvSpPr>
        <p:spPr>
          <a:xfrm>
            <a:off x="473300" y="2628900"/>
            <a:ext cx="4597400" cy="1085850"/>
          </a:xfrm>
        </p:spPr>
        <p:txBody>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FontTx/>
              <a:buNone/>
              <a:defRPr/>
            </a:lvl2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a:t>
            </a:r>
            <a:br>
              <a:rPr lang="en-US" sz="2400" dirty="0">
                <a:solidFill>
                  <a:schemeClr val="bg1"/>
                </a:solidFill>
                <a:latin typeface="+mn-lt"/>
              </a:rPr>
            </a:br>
            <a:r>
              <a:rPr lang="en-US" sz="2400" dirty="0">
                <a:solidFill>
                  <a:schemeClr val="bg1"/>
                </a:solidFill>
                <a:latin typeface="+mn-lt"/>
              </a:rPr>
              <a:t>—</a:t>
            </a:r>
          </a:p>
          <a:p>
            <a:r>
              <a:rPr lang="en-US" dirty="0"/>
              <a:t>Office</a:t>
            </a:r>
            <a:r>
              <a:rPr lang="en-US" dirty="0">
                <a:sym typeface="Wingdings" pitchFamily="2" charset="2"/>
              </a:rPr>
              <a:t> (212) 000-0000</a:t>
            </a:r>
            <a:br>
              <a:rPr lang="en-US" dirty="0">
                <a:sym typeface="Wingdings" pitchFamily="2" charset="2"/>
              </a:rPr>
            </a:br>
            <a:r>
              <a:rPr lang="en-US" dirty="0">
                <a:sym typeface="Wingdings" pitchFamily="2" charset="2"/>
              </a:rPr>
              <a:t>Mobile (808) 000-0000</a:t>
            </a:r>
            <a:br>
              <a:rPr lang="en-US" dirty="0">
                <a:sym typeface="Wingdings" pitchFamily="2" charset="2"/>
              </a:rPr>
            </a:br>
            <a:r>
              <a:rPr lang="en-US" dirty="0" err="1"/>
              <a:t>name@gbhi.org</a:t>
            </a:r>
            <a:endParaRPr lang="en-US" dirty="0"/>
          </a:p>
        </p:txBody>
      </p:sp>
      <p:pic>
        <p:nvPicPr>
          <p:cNvPr id="15" name="Picture 14" descr="Background_ppt-04.png">
            <a:extLst>
              <a:ext uri="{FF2B5EF4-FFF2-40B4-BE49-F238E27FC236}">
                <a16:creationId xmlns:a16="http://schemas.microsoft.com/office/drawing/2014/main" id="{44ECC086-E6BE-B047-9407-79FDE4AF31E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sp>
        <p:nvSpPr>
          <p:cNvPr id="14" name="Title 1">
            <a:extLst>
              <a:ext uri="{FF2B5EF4-FFF2-40B4-BE49-F238E27FC236}">
                <a16:creationId xmlns:a16="http://schemas.microsoft.com/office/drawing/2014/main" id="{F29A48D0-03FB-1043-BB07-69322240AF90}"/>
              </a:ext>
            </a:extLst>
          </p:cNvPr>
          <p:cNvSpPr txBox="1">
            <a:spLocks/>
          </p:cNvSpPr>
          <p:nvPr userDrawn="1"/>
        </p:nvSpPr>
        <p:spPr>
          <a:xfrm>
            <a:off x="473300" y="1779656"/>
            <a:ext cx="5876700" cy="1249295"/>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4800" b="1" kern="1200" baseline="0">
                <a:solidFill>
                  <a:srgbClr val="64C3E6"/>
                </a:solidFill>
                <a:latin typeface="+mj-lt"/>
                <a:ea typeface="+mj-ea"/>
                <a:cs typeface="+mj-cs"/>
              </a:defRPr>
            </a:lvl1pPr>
          </a:lstStyle>
          <a:p>
            <a:r>
              <a:rPr lang="en-US" sz="4800" b="1" i="0" dirty="0">
                <a:latin typeface="Arial" panose="020B0604020202020204" pitchFamily="34" charset="0"/>
              </a:rPr>
              <a:t>Thank you</a:t>
            </a:r>
          </a:p>
        </p:txBody>
      </p:sp>
      <p:pic>
        <p:nvPicPr>
          <p:cNvPr id="17" name="Picture 16">
            <a:extLst>
              <a:ext uri="{FF2B5EF4-FFF2-40B4-BE49-F238E27FC236}">
                <a16:creationId xmlns:a16="http://schemas.microsoft.com/office/drawing/2014/main" id="{786B8BB3-D0D1-DF44-A87D-D84363A53616}"/>
              </a:ext>
            </a:extLst>
          </p:cNvPr>
          <p:cNvPicPr>
            <a:picLocks noChangeAspect="1"/>
          </p:cNvPicPr>
          <p:nvPr userDrawn="1"/>
        </p:nvPicPr>
        <p:blipFill>
          <a:blip r:embed="rId3"/>
          <a:stretch>
            <a:fillRect/>
          </a:stretch>
        </p:blipFill>
        <p:spPr>
          <a:xfrm>
            <a:off x="473300" y="416379"/>
            <a:ext cx="2514600" cy="655983"/>
          </a:xfrm>
          <a:prstGeom prst="rect">
            <a:avLst/>
          </a:prstGeom>
        </p:spPr>
      </p:pic>
      <p:sp>
        <p:nvSpPr>
          <p:cNvPr id="18" name="Text Placeholder 4">
            <a:extLst>
              <a:ext uri="{FF2B5EF4-FFF2-40B4-BE49-F238E27FC236}">
                <a16:creationId xmlns:a16="http://schemas.microsoft.com/office/drawing/2014/main" id="{708E1BDB-C3BD-BC46-9A03-62A646F795AC}"/>
              </a:ext>
            </a:extLst>
          </p:cNvPr>
          <p:cNvSpPr>
            <a:spLocks noGrp="1"/>
          </p:cNvSpPr>
          <p:nvPr>
            <p:ph type="body" sz="quarter" idx="16" hasCustomPrompt="1"/>
          </p:nvPr>
        </p:nvSpPr>
        <p:spPr>
          <a:xfrm>
            <a:off x="473300" y="4687728"/>
            <a:ext cx="3781200" cy="257174"/>
          </a:xfrm>
        </p:spPr>
        <p:txBody>
          <a:bodyPr anchor="b" anchorCtr="0"/>
          <a:lstStyle>
            <a:lvl1pPr marL="0" indent="0">
              <a:buFontTx/>
              <a:buNone/>
              <a:defRPr sz="1200" b="1">
                <a:solidFill>
                  <a:schemeClr val="accent2"/>
                </a:solidFill>
              </a:defRPr>
            </a:lvl1pPr>
          </a:lstStyle>
          <a:p>
            <a:pPr lvl="0"/>
            <a:r>
              <a:rPr lang="en-US" dirty="0"/>
              <a:t>GBHI.ORG</a:t>
            </a:r>
          </a:p>
        </p:txBody>
      </p:sp>
      <p:pic>
        <p:nvPicPr>
          <p:cNvPr id="19" name="Picture 18">
            <a:extLst>
              <a:ext uri="{FF2B5EF4-FFF2-40B4-BE49-F238E27FC236}">
                <a16:creationId xmlns:a16="http://schemas.microsoft.com/office/drawing/2014/main" id="{D3D1F84B-4FB8-1F44-B7AB-8B388ED91CE4}"/>
              </a:ext>
            </a:extLst>
          </p:cNvPr>
          <p:cNvPicPr>
            <a:picLocks noChangeAspect="1"/>
          </p:cNvPicPr>
          <p:nvPr userDrawn="1"/>
        </p:nvPicPr>
        <p:blipFill>
          <a:blip r:embed="rId4"/>
          <a:stretch>
            <a:fillRect/>
          </a:stretch>
        </p:blipFill>
        <p:spPr>
          <a:xfrm>
            <a:off x="5821600" y="459096"/>
            <a:ext cx="2916936" cy="480227"/>
          </a:xfrm>
          <a:prstGeom prst="rect">
            <a:avLst/>
          </a:prstGeom>
        </p:spPr>
      </p:pic>
      <p:pic>
        <p:nvPicPr>
          <p:cNvPr id="20" name="Picture 19">
            <a:extLst>
              <a:ext uri="{FF2B5EF4-FFF2-40B4-BE49-F238E27FC236}">
                <a16:creationId xmlns:a16="http://schemas.microsoft.com/office/drawing/2014/main" id="{8A1ED757-3E82-7A48-90E6-EB60A512E02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004528" y="4547878"/>
            <a:ext cx="722376" cy="468911"/>
          </a:xfrm>
          <a:prstGeom prst="rect">
            <a:avLst/>
          </a:prstGeom>
        </p:spPr>
      </p:pic>
    </p:spTree>
    <p:extLst>
      <p:ext uri="{BB962C8B-B14F-4D97-AF65-F5344CB8AC3E}">
        <p14:creationId xmlns:p14="http://schemas.microsoft.com/office/powerpoint/2010/main" val="3868594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 Content">
    <p:spTree>
      <p:nvGrpSpPr>
        <p:cNvPr id="1" name=""/>
        <p:cNvGrpSpPr/>
        <p:nvPr/>
      </p:nvGrpSpPr>
      <p:grpSpPr>
        <a:xfrm>
          <a:off x="0" y="0"/>
          <a:ext cx="0" cy="0"/>
          <a:chOff x="0" y="0"/>
          <a:chExt cx="0" cy="0"/>
        </a:xfrm>
      </p:grpSpPr>
      <p:sp>
        <p:nvSpPr>
          <p:cNvPr id="8" name="Slide Number Placeholder 23">
            <a:extLst>
              <a:ext uri="{FF2B5EF4-FFF2-40B4-BE49-F238E27FC236}">
                <a16:creationId xmlns:a16="http://schemas.microsoft.com/office/drawing/2014/main" id="{4AACA9D3-04D7-F348-ACDA-528125984ECB}"/>
              </a:ext>
            </a:extLst>
          </p:cNvPr>
          <p:cNvSpPr>
            <a:spLocks noGrp="1"/>
          </p:cNvSpPr>
          <p:nvPr>
            <p:ph type="sldNum" sz="quarter" idx="4"/>
          </p:nvPr>
        </p:nvSpPr>
        <p:spPr>
          <a:xfrm>
            <a:off x="8146473" y="4774896"/>
            <a:ext cx="540326" cy="147665"/>
          </a:xfrm>
          <a:prstGeom prst="rect">
            <a:avLst/>
          </a:prstGeom>
        </p:spPr>
        <p:txBody>
          <a:bodyPr vert="horz" lIns="0" tIns="0" rIns="0" bIns="0" rtlCol="0" anchor="ctr"/>
          <a:lstStyle>
            <a:lvl1pPr algn="r">
              <a:defRPr sz="1000">
                <a:solidFill>
                  <a:srgbClr val="0094C9"/>
                </a:solidFill>
              </a:defRPr>
            </a:lvl1pPr>
          </a:lstStyle>
          <a:p>
            <a:fld id="{8852DA80-3F29-8444-8E7A-E27608D41C1C}" type="slidenum">
              <a:rPr lang="en-US" smtClean="0"/>
              <a:pPr/>
              <a:t>‹#›</a:t>
            </a:fld>
            <a:endParaRPr lang="en-US" dirty="0"/>
          </a:p>
        </p:txBody>
      </p:sp>
      <p:sp>
        <p:nvSpPr>
          <p:cNvPr id="10" name="Content Placeholder 3"/>
          <p:cNvSpPr>
            <a:spLocks noGrp="1"/>
          </p:cNvSpPr>
          <p:nvPr>
            <p:ph sz="quarter" idx="13" hasCustomPrompt="1"/>
          </p:nvPr>
        </p:nvSpPr>
        <p:spPr>
          <a:xfrm>
            <a:off x="457200" y="857251"/>
            <a:ext cx="822960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11"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p>
            <a:r>
              <a:rPr lang="en-US" dirty="0"/>
              <a:t>Headline (Arial Bold 28pt)</a:t>
            </a:r>
          </a:p>
        </p:txBody>
      </p:sp>
      <p:sp>
        <p:nvSpPr>
          <p:cNvPr id="5" name="Footer Placeholder 22">
            <a:extLst>
              <a:ext uri="{FF2B5EF4-FFF2-40B4-BE49-F238E27FC236}">
                <a16:creationId xmlns:a16="http://schemas.microsoft.com/office/drawing/2014/main" id="{F1BF5D3F-1CC0-7E4D-BD21-4EC61278EDF1}"/>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1466453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Column Text">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lvl1pPr>
              <a:defRPr baseline="0"/>
            </a:lvl1pPr>
          </a:lstStyle>
          <a:p>
            <a:r>
              <a:rPr lang="en-US" dirty="0"/>
              <a:t>Headline (Arial Bold 28pt)</a:t>
            </a:r>
          </a:p>
        </p:txBody>
      </p:sp>
      <p:sp>
        <p:nvSpPr>
          <p:cNvPr id="18" name="Slide Number Placeholder 23">
            <a:extLst>
              <a:ext uri="{FF2B5EF4-FFF2-40B4-BE49-F238E27FC236}">
                <a16:creationId xmlns:a16="http://schemas.microsoft.com/office/drawing/2014/main" id="{4AACA9D3-04D7-F348-ACDA-528125984ECB}"/>
              </a:ext>
            </a:extLst>
          </p:cNvPr>
          <p:cNvSpPr>
            <a:spLocks noGrp="1"/>
          </p:cNvSpPr>
          <p:nvPr>
            <p:ph type="sldNum" sz="quarter" idx="4"/>
          </p:nvPr>
        </p:nvSpPr>
        <p:spPr>
          <a:xfrm>
            <a:off x="8146473" y="4774897"/>
            <a:ext cx="540326" cy="147665"/>
          </a:xfrm>
          <a:prstGeom prst="rect">
            <a:avLst/>
          </a:prstGeom>
        </p:spPr>
        <p:txBody>
          <a:bodyPr vert="horz" lIns="0" tIns="0" rIns="0" bIns="0" rtlCol="0" anchor="ctr"/>
          <a:lstStyle>
            <a:lvl1pPr algn="r">
              <a:defRPr sz="1000">
                <a:solidFill>
                  <a:srgbClr val="0094C9"/>
                </a:solidFill>
              </a:defRPr>
            </a:lvl1pPr>
          </a:lstStyle>
          <a:p>
            <a:fld id="{8852DA80-3F29-8444-8E7A-E27608D41C1C}" type="slidenum">
              <a:rPr lang="en-US" smtClean="0"/>
              <a:pPr/>
              <a:t>‹#›</a:t>
            </a:fld>
            <a:endParaRPr lang="en-US" dirty="0"/>
          </a:p>
        </p:txBody>
      </p:sp>
      <p:sp>
        <p:nvSpPr>
          <p:cNvPr id="19" name="Content Placeholder 3"/>
          <p:cNvSpPr>
            <a:spLocks noGrp="1"/>
          </p:cNvSpPr>
          <p:nvPr>
            <p:ph sz="quarter" idx="13" hasCustomPrompt="1"/>
          </p:nvPr>
        </p:nvSpPr>
        <p:spPr>
          <a:xfrm>
            <a:off x="457200" y="857250"/>
            <a:ext cx="402336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3" name="Content Placeholder 2">
            <a:extLst>
              <a:ext uri="{FF2B5EF4-FFF2-40B4-BE49-F238E27FC236}">
                <a16:creationId xmlns:a16="http://schemas.microsoft.com/office/drawing/2014/main" id="{6E0689A1-7856-014D-B333-CCAE41EBC606}"/>
              </a:ext>
            </a:extLst>
          </p:cNvPr>
          <p:cNvSpPr>
            <a:spLocks noGrp="1"/>
          </p:cNvSpPr>
          <p:nvPr>
            <p:ph sz="quarter" idx="14" hasCustomPrompt="1"/>
          </p:nvPr>
        </p:nvSpPr>
        <p:spPr>
          <a:xfrm>
            <a:off x="4663439" y="857250"/>
            <a:ext cx="4023360" cy="3593592"/>
          </a:xfrm>
        </p:spPr>
        <p:txBody>
          <a:bodyPr/>
          <a:lstStyle>
            <a:lvl1pPr>
              <a:defRPr lang="en-US" sz="2400" b="1" kern="1200" dirty="0" smtClean="0">
                <a:solidFill>
                  <a:schemeClr val="accent1"/>
                </a:solidFill>
                <a:latin typeface="Arial" panose="020B0604020202020204" pitchFamily="34" charset="0"/>
                <a:ea typeface="+mn-ea"/>
                <a:cs typeface="Arial" panose="020B0604020202020204" pitchFamily="34" charset="0"/>
              </a:defRPr>
            </a:lvl1pPr>
            <a:lvl2pPr>
              <a:defRPr lang="en-US" sz="2400" kern="1200" dirty="0" smtClean="0">
                <a:solidFill>
                  <a:schemeClr val="tx1"/>
                </a:solidFill>
                <a:latin typeface="Arial" panose="020B0604020202020204" pitchFamily="34" charset="0"/>
                <a:ea typeface="+mn-ea"/>
                <a:cs typeface="Arial" panose="020B0604020202020204" pitchFamily="34" charset="0"/>
              </a:defRPr>
            </a:lvl2pPr>
            <a:lvl3pPr marL="693738" indent="-342900">
              <a:defRPr lang="en-US" sz="2400" kern="1200" dirty="0" smtClean="0">
                <a:solidFill>
                  <a:schemeClr val="tx1"/>
                </a:solidFill>
                <a:latin typeface="Arial" panose="020B0604020202020204" pitchFamily="34" charset="0"/>
                <a:ea typeface="+mn-ea"/>
                <a:cs typeface="Arial" panose="020B0604020202020204" pitchFamily="34" charset="0"/>
              </a:defRPr>
            </a:lvl3pPr>
            <a:lvl4pPr marL="1085850" indent="-342900">
              <a:defRPr lang="en-US" sz="2400" b="0" i="0" kern="1200" dirty="0">
                <a:solidFill>
                  <a:schemeClr val="tx1"/>
                </a:solidFill>
                <a:latin typeface="Arial" panose="020B0604020202020204" pitchFamily="34" charset="0"/>
                <a:ea typeface="+mn-ea"/>
                <a:cs typeface="+mn-cs"/>
              </a:defRPr>
            </a:lvl4pPr>
          </a:lstStyle>
          <a:p>
            <a:pPr marL="0" lvl="0" indent="0" algn="l" defTabSz="457200" rtl="0" eaLnBrk="1" latinLnBrk="0" hangingPunct="1">
              <a:spcBef>
                <a:spcPct val="20000"/>
              </a:spcBef>
              <a:spcAft>
                <a:spcPts val="600"/>
              </a:spcAft>
              <a:buClr>
                <a:srgbClr val="0094C9"/>
              </a:buClr>
              <a:buFont typeface="Arial"/>
              <a:buNone/>
            </a:pPr>
            <a:r>
              <a:rPr lang="en-US" dirty="0"/>
              <a:t>Click to add text – Subhead style (first level)</a:t>
            </a:r>
          </a:p>
          <a:p>
            <a:pPr marL="9525" lvl="1" indent="0" algn="l" defTabSz="457200" rtl="0" eaLnBrk="1" latinLnBrk="0" hangingPunct="1">
              <a:spcBef>
                <a:spcPct val="20000"/>
              </a:spcBef>
              <a:spcAft>
                <a:spcPts val="600"/>
              </a:spcAft>
              <a:buClr>
                <a:schemeClr val="accent1"/>
              </a:buClr>
              <a:buFont typeface="Arial" panose="020B0604020202020204" pitchFamily="34" charset="0"/>
              <a:buNone/>
              <a:tabLst/>
            </a:pPr>
            <a:r>
              <a:rPr lang="en-US" dirty="0"/>
              <a:t>Body copy (second level)</a:t>
            </a:r>
          </a:p>
          <a:p>
            <a:pPr marL="515938" lvl="2" indent="-165100" algn="l" defTabSz="457200" rtl="0" eaLnBrk="1" latinLnBrk="0" hangingPunct="1">
              <a:spcBef>
                <a:spcPct val="20000"/>
              </a:spcBef>
              <a:spcAft>
                <a:spcPts val="600"/>
              </a:spcAft>
              <a:buClr>
                <a:srgbClr val="0094C9"/>
              </a:buClr>
              <a:buFont typeface="Arial" panose="020B0604020202020204" pitchFamily="34" charset="0"/>
              <a:buChar char="•"/>
              <a:tabLst/>
            </a:pPr>
            <a:r>
              <a:rPr lang="en-US" dirty="0"/>
              <a:t>Bullet (third level)</a:t>
            </a:r>
          </a:p>
          <a:p>
            <a:pPr marL="917575" lvl="3" indent="-174625" algn="l" defTabSz="457200" rtl="0" eaLnBrk="1" latinLnBrk="0" hangingPunct="1">
              <a:spcBef>
                <a:spcPct val="20000"/>
              </a:spcBef>
              <a:spcAft>
                <a:spcPts val="600"/>
              </a:spcAft>
              <a:buClr>
                <a:schemeClr val="accent1"/>
              </a:buClr>
              <a:buFont typeface=".AppleSystemUIFont"/>
              <a:buChar char="–"/>
              <a:tabLst/>
            </a:pPr>
            <a:r>
              <a:rPr lang="en-US" dirty="0"/>
              <a:t>Bullet (fourth level)</a:t>
            </a:r>
          </a:p>
        </p:txBody>
      </p:sp>
      <p:sp>
        <p:nvSpPr>
          <p:cNvPr id="6" name="Footer Placeholder 22">
            <a:extLst>
              <a:ext uri="{FF2B5EF4-FFF2-40B4-BE49-F238E27FC236}">
                <a16:creationId xmlns:a16="http://schemas.microsoft.com/office/drawing/2014/main" id="{641CC043-16C4-0747-819F-71508DC8BC57}"/>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3358214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8" name="Picture Placeholder 20"/>
          <p:cNvSpPr>
            <a:spLocks noGrp="1"/>
          </p:cNvSpPr>
          <p:nvPr>
            <p:ph type="pic" sz="quarter" idx="15"/>
          </p:nvPr>
        </p:nvSpPr>
        <p:spPr>
          <a:xfrm>
            <a:off x="4584700" y="857251"/>
            <a:ext cx="4105656" cy="3593592"/>
          </a:xfrm>
          <a:solidFill>
            <a:schemeClr val="bg2">
              <a:lumMod val="20000"/>
              <a:lumOff val="80000"/>
            </a:schemeClr>
          </a:solidFill>
          <a:ln>
            <a:noFill/>
          </a:ln>
        </p:spPr>
        <p:txBody>
          <a:bodyPr/>
          <a:lstStyle/>
          <a:p>
            <a:endParaRPr lang="en-US" dirty="0"/>
          </a:p>
        </p:txBody>
      </p:sp>
      <p:sp>
        <p:nvSpPr>
          <p:cNvPr id="15"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lvl1pPr>
              <a:defRPr baseline="0"/>
            </a:lvl1pPr>
          </a:lstStyle>
          <a:p>
            <a:r>
              <a:rPr lang="en-US" dirty="0"/>
              <a:t>Headline (Arial Bold 28pt)</a:t>
            </a:r>
          </a:p>
        </p:txBody>
      </p:sp>
      <p:sp>
        <p:nvSpPr>
          <p:cNvPr id="18" name="Slide Number Placeholder 23">
            <a:extLst>
              <a:ext uri="{FF2B5EF4-FFF2-40B4-BE49-F238E27FC236}">
                <a16:creationId xmlns:a16="http://schemas.microsoft.com/office/drawing/2014/main" id="{4AACA9D3-04D7-F348-ACDA-528125984ECB}"/>
              </a:ext>
            </a:extLst>
          </p:cNvPr>
          <p:cNvSpPr>
            <a:spLocks noGrp="1"/>
          </p:cNvSpPr>
          <p:nvPr>
            <p:ph type="sldNum" sz="quarter" idx="4"/>
          </p:nvPr>
        </p:nvSpPr>
        <p:spPr>
          <a:xfrm>
            <a:off x="8146473" y="4774896"/>
            <a:ext cx="540326" cy="147665"/>
          </a:xfrm>
          <a:prstGeom prst="rect">
            <a:avLst/>
          </a:prstGeom>
        </p:spPr>
        <p:txBody>
          <a:bodyPr vert="horz" lIns="0" tIns="0" rIns="0" bIns="0" rtlCol="0" anchor="ctr"/>
          <a:lstStyle>
            <a:lvl1pPr algn="r">
              <a:defRPr sz="1000">
                <a:solidFill>
                  <a:srgbClr val="0094C9"/>
                </a:solidFill>
              </a:defRPr>
            </a:lvl1pPr>
          </a:lstStyle>
          <a:p>
            <a:fld id="{8852DA80-3F29-8444-8E7A-E27608D41C1C}" type="slidenum">
              <a:rPr lang="en-US" smtClean="0"/>
              <a:pPr/>
              <a:t>‹#›</a:t>
            </a:fld>
            <a:endParaRPr lang="en-US" dirty="0"/>
          </a:p>
        </p:txBody>
      </p:sp>
      <p:sp>
        <p:nvSpPr>
          <p:cNvPr id="19" name="Content Placeholder 3"/>
          <p:cNvSpPr>
            <a:spLocks noGrp="1"/>
          </p:cNvSpPr>
          <p:nvPr>
            <p:ph sz="quarter" idx="13" hasCustomPrompt="1"/>
          </p:nvPr>
        </p:nvSpPr>
        <p:spPr>
          <a:xfrm>
            <a:off x="457200" y="857251"/>
            <a:ext cx="3922776"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6" name="Footer Placeholder 22">
            <a:extLst>
              <a:ext uri="{FF2B5EF4-FFF2-40B4-BE49-F238E27FC236}">
                <a16:creationId xmlns:a16="http://schemas.microsoft.com/office/drawing/2014/main" id="{F4ED06C8-2E6D-2445-A47B-D405A92665E4}"/>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2987000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104775"/>
            <a:ext cx="8229599" cy="625289"/>
          </a:xfrm>
        </p:spPr>
        <p:txBody>
          <a:bodyPr/>
          <a:lstStyle>
            <a:lvl1pPr>
              <a:defRPr baseline="0"/>
            </a:lvl1pPr>
          </a:lstStyle>
          <a:p>
            <a:r>
              <a:rPr lang="en-US" dirty="0"/>
              <a:t>Divider Slide (Arial Bold 28pt)</a:t>
            </a:r>
          </a:p>
        </p:txBody>
      </p:sp>
      <p:sp>
        <p:nvSpPr>
          <p:cNvPr id="3" name="Slide Number Placeholder 2"/>
          <p:cNvSpPr>
            <a:spLocks noGrp="1"/>
          </p:cNvSpPr>
          <p:nvPr>
            <p:ph type="sldNum" sz="quarter" idx="10"/>
          </p:nvPr>
        </p:nvSpPr>
        <p:spPr/>
        <p:txBody>
          <a:bodyPr/>
          <a:lstStyle/>
          <a:p>
            <a:fld id="{8852DA80-3F29-8444-8E7A-E27608D41C1C}" type="slidenum">
              <a:rPr lang="en-US" smtClean="0"/>
              <a:pPr/>
              <a:t>‹#›</a:t>
            </a:fld>
            <a:endParaRPr lang="en-US" dirty="0"/>
          </a:p>
        </p:txBody>
      </p:sp>
      <p:sp>
        <p:nvSpPr>
          <p:cNvPr id="5" name="Rectangle 4">
            <a:extLst>
              <a:ext uri="{FF2B5EF4-FFF2-40B4-BE49-F238E27FC236}">
                <a16:creationId xmlns:a16="http://schemas.microsoft.com/office/drawing/2014/main" id="{AB1901D2-7E30-F74C-9C84-01CE4DE4FB45}"/>
              </a:ext>
            </a:extLst>
          </p:cNvPr>
          <p:cNvSpPr/>
          <p:nvPr userDrawn="1"/>
        </p:nvSpPr>
        <p:spPr>
          <a:xfrm>
            <a:off x="1" y="1635021"/>
            <a:ext cx="5943600" cy="2151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Picture Placeholder 15">
            <a:extLst>
              <a:ext uri="{FF2B5EF4-FFF2-40B4-BE49-F238E27FC236}">
                <a16:creationId xmlns:a16="http://schemas.microsoft.com/office/drawing/2014/main" id="{3CDFDD96-4249-8B4F-8F31-463647382DB6}"/>
              </a:ext>
            </a:extLst>
          </p:cNvPr>
          <p:cNvSpPr>
            <a:spLocks noGrp="1"/>
          </p:cNvSpPr>
          <p:nvPr>
            <p:ph type="pic" sz="quarter" idx="16"/>
          </p:nvPr>
        </p:nvSpPr>
        <p:spPr>
          <a:xfrm>
            <a:off x="5943602" y="1635021"/>
            <a:ext cx="3200399" cy="2151529"/>
          </a:xfrm>
        </p:spPr>
        <p:txBody>
          <a:bodyPr/>
          <a:lstStyle>
            <a:lvl1pPr marL="0" indent="0">
              <a:buFontTx/>
              <a:buNone/>
              <a:defRPr/>
            </a:lvl1pPr>
          </a:lstStyle>
          <a:p>
            <a:r>
              <a:rPr lang="en-US" dirty="0"/>
              <a:t>Drag picture to placeholder or click icon to add</a:t>
            </a:r>
          </a:p>
        </p:txBody>
      </p:sp>
      <p:sp>
        <p:nvSpPr>
          <p:cNvPr id="13" name="Text Placeholder 25"/>
          <p:cNvSpPr>
            <a:spLocks noGrp="1"/>
          </p:cNvSpPr>
          <p:nvPr>
            <p:ph type="body" sz="quarter" idx="12" hasCustomPrompt="1"/>
          </p:nvPr>
        </p:nvSpPr>
        <p:spPr>
          <a:xfrm>
            <a:off x="457200" y="1819275"/>
            <a:ext cx="5245100" cy="1781175"/>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Divider Slide content</a:t>
            </a:r>
            <a:br>
              <a:rPr lang="en-US" dirty="0"/>
            </a:br>
            <a:r>
              <a:rPr lang="en-US" dirty="0"/>
              <a:t>(Arial 24pt)</a:t>
            </a:r>
          </a:p>
        </p:txBody>
      </p:sp>
      <p:sp>
        <p:nvSpPr>
          <p:cNvPr id="7" name="Footer Placeholder 22">
            <a:extLst>
              <a:ext uri="{FF2B5EF4-FFF2-40B4-BE49-F238E27FC236}">
                <a16:creationId xmlns:a16="http://schemas.microsoft.com/office/drawing/2014/main" id="{8DF5B28D-73B0-F147-914B-5B30584EE20D}"/>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3135399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ement+Photo">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3" name="Picture 12" descr="Background_ppt-04.png">
            <a:extLst>
              <a:ext uri="{FF2B5EF4-FFF2-40B4-BE49-F238E27FC236}">
                <a16:creationId xmlns:a16="http://schemas.microsoft.com/office/drawing/2014/main" id="{CA6B475C-C551-3E45-9C97-1EE37571BA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cxnSp>
        <p:nvCxnSpPr>
          <p:cNvPr id="8" name="Straight Connector 7">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 Placeholder 25"/>
          <p:cNvSpPr>
            <a:spLocks noGrp="1"/>
          </p:cNvSpPr>
          <p:nvPr>
            <p:ph type="body" sz="quarter" idx="10" hasCustomPrompt="1"/>
          </p:nvPr>
        </p:nvSpPr>
        <p:spPr>
          <a:xfrm>
            <a:off x="457199" y="857251"/>
            <a:ext cx="3931920" cy="3593592"/>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10" name="Text Placeholder 27"/>
          <p:cNvSpPr>
            <a:spLocks noGrp="1"/>
          </p:cNvSpPr>
          <p:nvPr>
            <p:ph type="body" sz="quarter" idx="11" hasCustomPrompt="1"/>
          </p:nvPr>
        </p:nvSpPr>
        <p:spPr>
          <a:xfrm>
            <a:off x="457200" y="202543"/>
            <a:ext cx="8229530" cy="425264"/>
          </a:xfrm>
        </p:spPr>
        <p:txBody>
          <a:bodyPr/>
          <a:lstStyle>
            <a:lvl1pPr marL="0" indent="0">
              <a:buFontTx/>
              <a:buNone/>
              <a:defRPr sz="2800" b="1">
                <a:solidFill>
                  <a:srgbClr val="FFFFFF"/>
                </a:solidFill>
              </a:defRPr>
            </a:lvl1pPr>
            <a:lvl2pPr marL="457200" indent="0">
              <a:buFontTx/>
              <a:buNone/>
              <a:defRPr sz="2800" b="1">
                <a:solidFill>
                  <a:srgbClr val="FFFFFF"/>
                </a:solidFill>
              </a:defRPr>
            </a:lvl2pPr>
            <a:lvl3pPr marL="914400" indent="0">
              <a:buFontTx/>
              <a:buNone/>
              <a:defRPr sz="2800" b="1">
                <a:solidFill>
                  <a:srgbClr val="FFFFFF"/>
                </a:solidFill>
              </a:defRPr>
            </a:lvl3pPr>
            <a:lvl4pPr marL="1371600" indent="0">
              <a:buFontTx/>
              <a:buNone/>
              <a:defRPr sz="2800" b="1">
                <a:solidFill>
                  <a:srgbClr val="FFFFFF"/>
                </a:solidFill>
              </a:defRPr>
            </a:lvl4pPr>
            <a:lvl5pPr marL="1828800" indent="0">
              <a:buFontTx/>
              <a:buNone/>
              <a:defRPr sz="2800" b="1">
                <a:solidFill>
                  <a:srgbClr val="FFFFFF"/>
                </a:solidFill>
              </a:defRPr>
            </a:lvl5pPr>
          </a:lstStyle>
          <a:p>
            <a:pPr lvl="0"/>
            <a:r>
              <a:rPr lang="en-US" dirty="0"/>
              <a:t>Headline (Arial Bold 28pt)</a:t>
            </a:r>
          </a:p>
        </p:txBody>
      </p:sp>
      <p:sp>
        <p:nvSpPr>
          <p:cNvPr id="11" name="Picture Placeholder 20"/>
          <p:cNvSpPr>
            <a:spLocks noGrp="1"/>
          </p:cNvSpPr>
          <p:nvPr>
            <p:ph type="pic" sz="quarter" idx="14"/>
          </p:nvPr>
        </p:nvSpPr>
        <p:spPr>
          <a:xfrm>
            <a:off x="4585653" y="857251"/>
            <a:ext cx="4105656" cy="3593592"/>
          </a:xfrm>
          <a:noFill/>
          <a:ln>
            <a:noFill/>
          </a:ln>
        </p:spPr>
        <p:txBody>
          <a:bodyPr/>
          <a:lstStyle/>
          <a:p>
            <a:endParaRPr lang="en-US" dirty="0"/>
          </a:p>
        </p:txBody>
      </p:sp>
      <p:cxnSp>
        <p:nvCxnSpPr>
          <p:cNvPr id="12" name="Straight Connector 11">
            <a:extLst>
              <a:ext uri="{FF2B5EF4-FFF2-40B4-BE49-F238E27FC236}">
                <a16:creationId xmlns:a16="http://schemas.microsoft.com/office/drawing/2014/main" id="{691EDA62-A63E-464E-9B54-C9B5BC435AB8}"/>
              </a:ext>
            </a:extLst>
          </p:cNvPr>
          <p:cNvCxnSpPr>
            <a:cxnSpLocks/>
          </p:cNvCxnSpPr>
          <p:nvPr userDrawn="1"/>
        </p:nvCxnSpPr>
        <p:spPr>
          <a:xfrm>
            <a:off x="457201" y="4566219"/>
            <a:ext cx="822959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2">
            <a:extLst>
              <a:ext uri="{FF2B5EF4-FFF2-40B4-BE49-F238E27FC236}">
                <a16:creationId xmlns:a16="http://schemas.microsoft.com/office/drawing/2014/main" id="{2A3375C9-B086-9449-928D-B259BF658F4D}"/>
              </a:ext>
            </a:extLst>
          </p:cNvPr>
          <p:cNvSpPr>
            <a:spLocks noGrp="1"/>
          </p:cNvSpPr>
          <p:nvPr>
            <p:ph type="sldNum" sz="quarter" idx="15"/>
          </p:nvPr>
        </p:nvSpPr>
        <p:spPr>
          <a:xfrm>
            <a:off x="8146473" y="4774896"/>
            <a:ext cx="540326" cy="147665"/>
          </a:xfrm>
        </p:spPr>
        <p:txBody>
          <a:bodyPr/>
          <a:lstStyle>
            <a:lvl1pPr>
              <a:defRPr>
                <a:solidFill>
                  <a:schemeClr val="bg1"/>
                </a:solidFill>
              </a:defRPr>
            </a:lvl1pPr>
          </a:lstStyle>
          <a:p>
            <a:fld id="{8852DA80-3F29-8444-8E7A-E27608D41C1C}" type="slidenum">
              <a:rPr lang="en-US" smtClean="0"/>
              <a:pPr/>
              <a:t>‹#›</a:t>
            </a:fld>
            <a:endParaRPr lang="en-US" dirty="0"/>
          </a:p>
        </p:txBody>
      </p:sp>
      <p:pic>
        <p:nvPicPr>
          <p:cNvPr id="15" name="Picture 14">
            <a:extLst>
              <a:ext uri="{FF2B5EF4-FFF2-40B4-BE49-F238E27FC236}">
                <a16:creationId xmlns:a16="http://schemas.microsoft.com/office/drawing/2014/main" id="{E73AE5F2-B61F-334A-B9A9-BFF6FFC90A42}"/>
              </a:ext>
            </a:extLst>
          </p:cNvPr>
          <p:cNvPicPr>
            <a:picLocks noChangeAspect="1"/>
          </p:cNvPicPr>
          <p:nvPr userDrawn="1"/>
        </p:nvPicPr>
        <p:blipFill>
          <a:blip r:embed="rId3"/>
          <a:stretch>
            <a:fillRect/>
          </a:stretch>
        </p:blipFill>
        <p:spPr>
          <a:xfrm>
            <a:off x="6839712" y="4732021"/>
            <a:ext cx="1170432" cy="309285"/>
          </a:xfrm>
          <a:prstGeom prst="rect">
            <a:avLst/>
          </a:prstGeom>
        </p:spPr>
      </p:pic>
      <p:sp>
        <p:nvSpPr>
          <p:cNvPr id="16" name="Footer Placeholder 22">
            <a:extLst>
              <a:ext uri="{FF2B5EF4-FFF2-40B4-BE49-F238E27FC236}">
                <a16:creationId xmlns:a16="http://schemas.microsoft.com/office/drawing/2014/main" id="{61B9E48A-156B-7B4A-BE26-10A76D5075E3}"/>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chemeClr val="bg1"/>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3014592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104775"/>
            <a:ext cx="8229599" cy="625289"/>
          </a:xfrm>
        </p:spPr>
        <p:txBody>
          <a:bodyPr/>
          <a:lstStyle/>
          <a:p>
            <a:r>
              <a:rPr lang="en-US" dirty="0"/>
              <a:t>Headline (Arial Bold 28pt)</a:t>
            </a:r>
          </a:p>
        </p:txBody>
      </p:sp>
      <p:sp>
        <p:nvSpPr>
          <p:cNvPr id="4" name="Slide Number Placeholder 3"/>
          <p:cNvSpPr>
            <a:spLocks noGrp="1"/>
          </p:cNvSpPr>
          <p:nvPr>
            <p:ph type="sldNum" sz="quarter" idx="11"/>
          </p:nvPr>
        </p:nvSpPr>
        <p:spPr/>
        <p:txBody>
          <a:bodyPr/>
          <a:lstStyle/>
          <a:p>
            <a:fld id="{8852DA80-3F29-8444-8E7A-E27608D41C1C}" type="slidenum">
              <a:rPr lang="en-US" smtClean="0"/>
              <a:pPr/>
              <a:t>‹#›</a:t>
            </a:fld>
            <a:endParaRPr lang="en-US" dirty="0"/>
          </a:p>
        </p:txBody>
      </p:sp>
      <p:sp>
        <p:nvSpPr>
          <p:cNvPr id="9" name="Text Placeholder 25"/>
          <p:cNvSpPr>
            <a:spLocks noGrp="1"/>
          </p:cNvSpPr>
          <p:nvPr>
            <p:ph type="body" sz="quarter" idx="13" hasCustomPrompt="1"/>
          </p:nvPr>
        </p:nvSpPr>
        <p:spPr>
          <a:xfrm>
            <a:off x="457200" y="857249"/>
            <a:ext cx="8229600" cy="3593592"/>
          </a:xfrm>
        </p:spPr>
        <p:txBody>
          <a:bodyPr/>
          <a:lstStyle>
            <a:lvl1pPr marL="0" indent="0">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quote here </a:t>
            </a:r>
            <a:br>
              <a:rPr lang="en-US" dirty="0"/>
            </a:br>
            <a:r>
              <a:rPr lang="en-US" dirty="0"/>
              <a:t>(Arial 24pt)</a:t>
            </a:r>
            <a:r>
              <a:rPr lang="is-IS" dirty="0"/>
              <a:t>…</a:t>
            </a:r>
            <a:endParaRPr lang="en-US" dirty="0"/>
          </a:p>
        </p:txBody>
      </p:sp>
      <p:sp>
        <p:nvSpPr>
          <p:cNvPr id="5" name="Footer Placeholder 22">
            <a:extLst>
              <a:ext uri="{FF2B5EF4-FFF2-40B4-BE49-F238E27FC236}">
                <a16:creationId xmlns:a16="http://schemas.microsoft.com/office/drawing/2014/main" id="{CECA8120-DACE-3A4B-A1F2-11A4C3D4AA1D}"/>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571390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tement+Photo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104775"/>
            <a:ext cx="8229599" cy="625289"/>
          </a:xfrm>
        </p:spPr>
        <p:txBody>
          <a:bodyPr/>
          <a:lstStyle/>
          <a:p>
            <a:r>
              <a:rPr lang="en-US" dirty="0"/>
              <a:t>Headline (Arial Bold 28pt)</a:t>
            </a:r>
          </a:p>
        </p:txBody>
      </p:sp>
      <p:sp>
        <p:nvSpPr>
          <p:cNvPr id="3" name="Slide Number Placeholder 2"/>
          <p:cNvSpPr>
            <a:spLocks noGrp="1"/>
          </p:cNvSpPr>
          <p:nvPr>
            <p:ph type="sldNum" sz="quarter" idx="10"/>
          </p:nvPr>
        </p:nvSpPr>
        <p:spPr/>
        <p:txBody>
          <a:bodyPr/>
          <a:lstStyle/>
          <a:p>
            <a:fld id="{8852DA80-3F29-8444-8E7A-E27608D41C1C}" type="slidenum">
              <a:rPr lang="en-US" smtClean="0"/>
              <a:pPr/>
              <a:t>‹#›</a:t>
            </a:fld>
            <a:endParaRPr lang="en-US" dirty="0"/>
          </a:p>
        </p:txBody>
      </p:sp>
      <p:sp>
        <p:nvSpPr>
          <p:cNvPr id="5" name="Text Placeholder 25"/>
          <p:cNvSpPr>
            <a:spLocks noGrp="1"/>
          </p:cNvSpPr>
          <p:nvPr>
            <p:ph type="body" sz="quarter" idx="12" hasCustomPrompt="1"/>
          </p:nvPr>
        </p:nvSpPr>
        <p:spPr>
          <a:xfrm>
            <a:off x="457199" y="857249"/>
            <a:ext cx="3931920" cy="3593592"/>
          </a:xfrm>
        </p:spPr>
        <p:txBody>
          <a:bodyPr/>
          <a:lstStyle>
            <a:lvl1pPr marL="0" indent="0">
              <a:lnSpc>
                <a:spcPct val="100000"/>
              </a:lnSpc>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8" name="Picture Placeholder 20"/>
          <p:cNvSpPr>
            <a:spLocks noGrp="1"/>
          </p:cNvSpPr>
          <p:nvPr>
            <p:ph type="pic" sz="quarter" idx="15"/>
          </p:nvPr>
        </p:nvSpPr>
        <p:spPr>
          <a:xfrm>
            <a:off x="4584700" y="857250"/>
            <a:ext cx="4105656" cy="3593592"/>
          </a:xfrm>
          <a:solidFill>
            <a:schemeClr val="bg2">
              <a:lumMod val="20000"/>
              <a:lumOff val="80000"/>
            </a:schemeClr>
          </a:solidFill>
          <a:ln>
            <a:noFill/>
          </a:ln>
        </p:spPr>
        <p:txBody>
          <a:bodyPr/>
          <a:lstStyle/>
          <a:p>
            <a:endParaRPr lang="en-US" dirty="0"/>
          </a:p>
        </p:txBody>
      </p:sp>
      <p:sp>
        <p:nvSpPr>
          <p:cNvPr id="6" name="Footer Placeholder 22">
            <a:extLst>
              <a:ext uri="{FF2B5EF4-FFF2-40B4-BE49-F238E27FC236}">
                <a16:creationId xmlns:a16="http://schemas.microsoft.com/office/drawing/2014/main" id="{962810C6-217B-F24E-B005-BF55EDA55B88}"/>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3353643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hart and Content">
    <p:spTree>
      <p:nvGrpSpPr>
        <p:cNvPr id="1" name=""/>
        <p:cNvGrpSpPr/>
        <p:nvPr/>
      </p:nvGrpSpPr>
      <p:grpSpPr>
        <a:xfrm>
          <a:off x="0" y="0"/>
          <a:ext cx="0" cy="0"/>
          <a:chOff x="0" y="0"/>
          <a:chExt cx="0" cy="0"/>
        </a:xfrm>
      </p:grpSpPr>
      <p:sp>
        <p:nvSpPr>
          <p:cNvPr id="11" name="Slide Number Placeholder 23">
            <a:extLst>
              <a:ext uri="{FF2B5EF4-FFF2-40B4-BE49-F238E27FC236}">
                <a16:creationId xmlns:a16="http://schemas.microsoft.com/office/drawing/2014/main" id="{4AACA9D3-04D7-F348-ACDA-528125984ECB}"/>
              </a:ext>
            </a:extLst>
          </p:cNvPr>
          <p:cNvSpPr>
            <a:spLocks noGrp="1"/>
          </p:cNvSpPr>
          <p:nvPr>
            <p:ph type="sldNum" sz="quarter" idx="4"/>
          </p:nvPr>
        </p:nvSpPr>
        <p:spPr>
          <a:xfrm>
            <a:off x="8146473" y="4774897"/>
            <a:ext cx="540326" cy="147665"/>
          </a:xfrm>
          <a:prstGeom prst="rect">
            <a:avLst/>
          </a:prstGeom>
        </p:spPr>
        <p:txBody>
          <a:bodyPr vert="horz" lIns="0" tIns="0" rIns="0" bIns="0" rtlCol="0" anchor="ctr"/>
          <a:lstStyle>
            <a:lvl1pPr algn="r">
              <a:defRPr sz="1000">
                <a:solidFill>
                  <a:srgbClr val="0094C9"/>
                </a:solidFill>
              </a:defRPr>
            </a:lvl1pPr>
          </a:lstStyle>
          <a:p>
            <a:fld id="{8852DA80-3F29-8444-8E7A-E27608D41C1C}" type="slidenum">
              <a:rPr lang="en-US" smtClean="0"/>
              <a:pPr/>
              <a:t>‹#›</a:t>
            </a:fld>
            <a:endParaRPr lang="en-US" dirty="0"/>
          </a:p>
        </p:txBody>
      </p:sp>
      <p:sp>
        <p:nvSpPr>
          <p:cNvPr id="12" name="Content Placeholder 3"/>
          <p:cNvSpPr>
            <a:spLocks noGrp="1"/>
          </p:cNvSpPr>
          <p:nvPr>
            <p:ph sz="quarter" idx="13" hasCustomPrompt="1"/>
          </p:nvPr>
        </p:nvSpPr>
        <p:spPr>
          <a:xfrm>
            <a:off x="469899" y="857249"/>
            <a:ext cx="4105656"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13"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p>
            <a:r>
              <a:rPr lang="en-US" dirty="0"/>
              <a:t>Headline (Arial Bold 28pt)</a:t>
            </a:r>
          </a:p>
        </p:txBody>
      </p:sp>
      <p:sp>
        <p:nvSpPr>
          <p:cNvPr id="8" name="Chart Placeholder 15"/>
          <p:cNvSpPr>
            <a:spLocks noGrp="1"/>
          </p:cNvSpPr>
          <p:nvPr>
            <p:ph type="chart" sz="quarter" idx="14"/>
          </p:nvPr>
        </p:nvSpPr>
        <p:spPr>
          <a:xfrm>
            <a:off x="4758265" y="857249"/>
            <a:ext cx="3931920" cy="3593592"/>
          </a:xfrm>
        </p:spPr>
        <p:txBody>
          <a:bodyPr/>
          <a:lstStyle/>
          <a:p>
            <a:endParaRPr lang="en-US"/>
          </a:p>
        </p:txBody>
      </p:sp>
      <p:sp>
        <p:nvSpPr>
          <p:cNvPr id="6" name="Footer Placeholder 22">
            <a:extLst>
              <a:ext uri="{FF2B5EF4-FFF2-40B4-BE49-F238E27FC236}">
                <a16:creationId xmlns:a16="http://schemas.microsoft.com/office/drawing/2014/main" id="{23B519F0-9FA8-C74E-A118-8041C9DCB60D}"/>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48269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CD">
    <p:spTree>
      <p:nvGrpSpPr>
        <p:cNvPr id="1" name=""/>
        <p:cNvGrpSpPr/>
        <p:nvPr/>
      </p:nvGrpSpPr>
      <p:grpSpPr>
        <a:xfrm>
          <a:off x="0" y="0"/>
          <a:ext cx="0" cy="0"/>
          <a:chOff x="0" y="0"/>
          <a:chExt cx="0" cy="0"/>
        </a:xfrm>
      </p:grpSpPr>
      <p:pic>
        <p:nvPicPr>
          <p:cNvPr id="5" name="Picture 4" descr="Background_ppt-0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7" name="Rectangle 6">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94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9" name="Title 1"/>
          <p:cNvSpPr>
            <a:spLocks noGrp="1"/>
          </p:cNvSpPr>
          <p:nvPr>
            <p:ph type="ctrTitle" hasCustomPrompt="1"/>
          </p:nvPr>
        </p:nvSpPr>
        <p:spPr>
          <a:xfrm>
            <a:off x="473300" y="1779656"/>
            <a:ext cx="5876700" cy="1623502"/>
          </a:xfrm>
        </p:spPr>
        <p:txBody>
          <a:bodyPr anchor="t" anchorCtr="0"/>
          <a:lstStyle>
            <a:lvl1pPr>
              <a:lnSpc>
                <a:spcPct val="100000"/>
              </a:lnSpc>
              <a:defRPr sz="3600" b="1" baseline="0">
                <a:solidFill>
                  <a:schemeClr val="bg1"/>
                </a:solidFill>
              </a:defRPr>
            </a:lvl1pPr>
          </a:lstStyle>
          <a:p>
            <a:r>
              <a:rPr lang="en-US" dirty="0"/>
              <a:t>Presentation headline here and may extend to three lines. (Arial Bold 36pt)</a:t>
            </a:r>
          </a:p>
        </p:txBody>
      </p:sp>
      <p:sp>
        <p:nvSpPr>
          <p:cNvPr id="12" name="Text Placeholder 28"/>
          <p:cNvSpPr>
            <a:spLocks noGrp="1"/>
          </p:cNvSpPr>
          <p:nvPr>
            <p:ph type="body" sz="quarter" idx="15" hasCustomPrompt="1"/>
          </p:nvPr>
        </p:nvSpPr>
        <p:spPr>
          <a:xfrm>
            <a:off x="473300" y="3484072"/>
            <a:ext cx="4597400" cy="935528"/>
          </a:xfrm>
        </p:spPr>
        <p:txBody>
          <a:bodyPr/>
          <a:lstStyle>
            <a:lvl1pPr marL="0" indent="0">
              <a:buNone/>
              <a:defRPr sz="2400" b="0" i="0">
                <a:solidFill>
                  <a:schemeClr val="bg1"/>
                </a:solidFill>
                <a:latin typeface="Arial" panose="020B0604020202020204" pitchFamily="34" charset="0"/>
              </a:defRPr>
            </a:lvl1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 (Arial 24pt)</a:t>
            </a:r>
          </a:p>
        </p:txBody>
      </p:sp>
      <p:pic>
        <p:nvPicPr>
          <p:cNvPr id="16" name="Picture 15" descr="Background_ppt-04.png">
            <a:extLst>
              <a:ext uri="{FF2B5EF4-FFF2-40B4-BE49-F238E27FC236}">
                <a16:creationId xmlns:a16="http://schemas.microsoft.com/office/drawing/2014/main" id="{645A0DD2-94D3-7C47-8BBF-4F95CABB84A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4" name="Picture 13"/>
          <p:cNvPicPr>
            <a:picLocks noChangeAspect="1"/>
          </p:cNvPicPr>
          <p:nvPr userDrawn="1"/>
        </p:nvPicPr>
        <p:blipFill>
          <a:blip r:embed="rId4"/>
          <a:stretch>
            <a:fillRect/>
          </a:stretch>
        </p:blipFill>
        <p:spPr>
          <a:xfrm>
            <a:off x="6975828" y="4547838"/>
            <a:ext cx="1764792" cy="477532"/>
          </a:xfrm>
          <a:prstGeom prst="rect">
            <a:avLst/>
          </a:prstGeom>
        </p:spPr>
      </p:pic>
      <p:sp>
        <p:nvSpPr>
          <p:cNvPr id="15" name="Text Placeholder 4"/>
          <p:cNvSpPr>
            <a:spLocks noGrp="1"/>
          </p:cNvSpPr>
          <p:nvPr>
            <p:ph type="body" sz="quarter" idx="14" hasCustomPrompt="1"/>
          </p:nvPr>
        </p:nvSpPr>
        <p:spPr>
          <a:xfrm>
            <a:off x="473300" y="4591051"/>
            <a:ext cx="2638200" cy="257174"/>
          </a:xfrm>
        </p:spPr>
        <p:txBody>
          <a:bodyPr anchor="b" anchorCtr="0"/>
          <a:lstStyle>
            <a:lvl1pPr marL="0" indent="0">
              <a:buFontTx/>
              <a:buNone/>
              <a:defRPr sz="1200" b="1" baseline="0">
                <a:solidFill>
                  <a:srgbClr val="003D5B"/>
                </a:solidFill>
              </a:defRPr>
            </a:lvl1pPr>
          </a:lstStyle>
          <a:p>
            <a:pPr lvl="0"/>
            <a:r>
              <a:rPr lang="en-US" dirty="0"/>
              <a:t>DATE GOES HERE</a:t>
            </a:r>
          </a:p>
        </p:txBody>
      </p:sp>
      <p:pic>
        <p:nvPicPr>
          <p:cNvPr id="17" name="Picture 16">
            <a:extLst>
              <a:ext uri="{FF2B5EF4-FFF2-40B4-BE49-F238E27FC236}">
                <a16:creationId xmlns:a16="http://schemas.microsoft.com/office/drawing/2014/main" id="{311C844A-7218-E246-BB4A-95E642B857C5}"/>
              </a:ext>
            </a:extLst>
          </p:cNvPr>
          <p:cNvPicPr>
            <a:picLocks noChangeAspect="1"/>
          </p:cNvPicPr>
          <p:nvPr userDrawn="1"/>
        </p:nvPicPr>
        <p:blipFill>
          <a:blip r:embed="rId5"/>
          <a:stretch>
            <a:fillRect/>
          </a:stretch>
        </p:blipFill>
        <p:spPr>
          <a:xfrm>
            <a:off x="473300" y="416379"/>
            <a:ext cx="2514600" cy="655983"/>
          </a:xfrm>
          <a:prstGeom prst="rect">
            <a:avLst/>
          </a:prstGeom>
        </p:spPr>
      </p:pic>
      <p:pic>
        <p:nvPicPr>
          <p:cNvPr id="18" name="Picture 17">
            <a:extLst>
              <a:ext uri="{FF2B5EF4-FFF2-40B4-BE49-F238E27FC236}">
                <a16:creationId xmlns:a16="http://schemas.microsoft.com/office/drawing/2014/main" id="{EB23BA14-7F93-2548-945B-2AD848CDD4C4}"/>
              </a:ext>
            </a:extLst>
          </p:cNvPr>
          <p:cNvPicPr>
            <a:picLocks noChangeAspect="1"/>
          </p:cNvPicPr>
          <p:nvPr userDrawn="1"/>
        </p:nvPicPr>
        <p:blipFill>
          <a:blip r:embed="rId6"/>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560608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003D5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rgbClr val="58595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7885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rgbClr val="003D5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358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Slide Number Placeholder 23">
            <a:extLst>
              <a:ext uri="{FF2B5EF4-FFF2-40B4-BE49-F238E27FC236}">
                <a16:creationId xmlns:a16="http://schemas.microsoft.com/office/drawing/2014/main" id="{4AACA9D3-04D7-F348-ACDA-528125984ECB}"/>
              </a:ext>
            </a:extLst>
          </p:cNvPr>
          <p:cNvSpPr>
            <a:spLocks noGrp="1"/>
          </p:cNvSpPr>
          <p:nvPr>
            <p:ph type="sldNum" sz="quarter" idx="4"/>
          </p:nvPr>
        </p:nvSpPr>
        <p:spPr>
          <a:xfrm>
            <a:off x="8146473" y="4891132"/>
            <a:ext cx="540326" cy="147665"/>
          </a:xfrm>
          <a:prstGeom prst="rect">
            <a:avLst/>
          </a:prstGeom>
        </p:spPr>
        <p:txBody>
          <a:bodyPr vert="horz" lIns="0" tIns="0" rIns="0" bIns="0" rtlCol="0" anchor="ctr"/>
          <a:lstStyle>
            <a:lvl1pPr algn="r">
              <a:defRPr sz="750">
                <a:solidFill>
                  <a:srgbClr val="0094C9"/>
                </a:solidFill>
              </a:defRPr>
            </a:lvl1pPr>
          </a:lstStyle>
          <a:p>
            <a:fld id="{8852DA80-3F29-8444-8E7A-E27608D41C1C}" type="slidenum">
              <a:rPr lang="en-US" smtClean="0"/>
              <a:pPr/>
              <a:t>‹#›</a:t>
            </a:fld>
            <a:endParaRPr lang="en-US" dirty="0"/>
          </a:p>
        </p:txBody>
      </p:sp>
      <p:sp>
        <p:nvSpPr>
          <p:cNvPr id="10" name="Content Placeholder 3"/>
          <p:cNvSpPr>
            <a:spLocks noGrp="1"/>
          </p:cNvSpPr>
          <p:nvPr>
            <p:ph sz="quarter" idx="13" hasCustomPrompt="1"/>
          </p:nvPr>
        </p:nvSpPr>
        <p:spPr>
          <a:xfrm>
            <a:off x="457200" y="857250"/>
            <a:ext cx="8229600" cy="3845719"/>
          </a:xfrm>
        </p:spPr>
        <p:txBody>
          <a:bodyPr/>
          <a:lstStyle>
            <a:lvl1pPr marL="0" indent="0">
              <a:spcAft>
                <a:spcPts val="450"/>
              </a:spcAft>
              <a:buNone/>
              <a:defRPr sz="1800" b="1">
                <a:solidFill>
                  <a:schemeClr val="accent1"/>
                </a:solidFill>
              </a:defRPr>
            </a:lvl1pPr>
            <a:lvl2pPr marL="7144" indent="0">
              <a:spcAft>
                <a:spcPts val="450"/>
              </a:spcAft>
              <a:buClr>
                <a:schemeClr val="accent1"/>
              </a:buClr>
              <a:buFont typeface="Arial" panose="020B0604020202020204" pitchFamily="34" charset="0"/>
              <a:buNone/>
              <a:tabLst/>
              <a:defRPr sz="1800"/>
            </a:lvl2pPr>
            <a:lvl3pPr marL="386954" indent="-123825">
              <a:spcAft>
                <a:spcPts val="450"/>
              </a:spcAft>
              <a:buFont typeface="Arial" panose="020B0604020202020204" pitchFamily="34" charset="0"/>
              <a:buChar char="•"/>
              <a:tabLst/>
              <a:defRPr sz="1800"/>
            </a:lvl3pPr>
            <a:lvl4pPr marL="688181" indent="-130969">
              <a:spcAft>
                <a:spcPts val="450"/>
              </a:spcAft>
              <a:buClr>
                <a:schemeClr val="accent1"/>
              </a:buClr>
              <a:buFont typeface=".AppleSystemUIFont"/>
              <a:buChar char="–"/>
              <a:tabLst/>
              <a:defRPr sz="1800"/>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11" name="Title Placeholder 1"/>
          <p:cNvSpPr>
            <a:spLocks noGrp="1"/>
          </p:cNvSpPr>
          <p:nvPr>
            <p:ph type="title" hasCustomPrompt="1"/>
          </p:nvPr>
        </p:nvSpPr>
        <p:spPr>
          <a:xfrm>
            <a:off x="457201" y="-104775"/>
            <a:ext cx="6624917" cy="625289"/>
          </a:xfrm>
          <a:prstGeom prst="rect">
            <a:avLst/>
          </a:prstGeom>
        </p:spPr>
        <p:txBody>
          <a:bodyPr vert="horz" lIns="0" tIns="0" rIns="0" bIns="0" rtlCol="0" anchor="b" anchorCtr="0">
            <a:noAutofit/>
          </a:bodyPr>
          <a:lstStyle/>
          <a:p>
            <a:r>
              <a:rPr lang="en-US" dirty="0"/>
              <a:t>Headline (Arial Bold 28pt)</a:t>
            </a:r>
          </a:p>
        </p:txBody>
      </p:sp>
      <p:sp>
        <p:nvSpPr>
          <p:cNvPr id="6" name="Footer Placeholder 22">
            <a:extLst>
              <a:ext uri="{FF2B5EF4-FFF2-40B4-BE49-F238E27FC236}">
                <a16:creationId xmlns:a16="http://schemas.microsoft.com/office/drawing/2014/main" id="{5C19C424-C031-F345-8CB8-F16E514C5743}"/>
              </a:ext>
            </a:extLst>
          </p:cNvPr>
          <p:cNvSpPr>
            <a:spLocks noGrp="1"/>
          </p:cNvSpPr>
          <p:nvPr>
            <p:ph type="ftr" sz="quarter" idx="3"/>
          </p:nvPr>
        </p:nvSpPr>
        <p:spPr>
          <a:xfrm>
            <a:off x="457200" y="4891132"/>
            <a:ext cx="3691467" cy="147665"/>
          </a:xfrm>
          <a:prstGeom prst="rect">
            <a:avLst/>
          </a:prstGeom>
        </p:spPr>
        <p:txBody>
          <a:bodyPr vert="horz" lIns="0" tIns="0" rIns="0" bIns="0" rtlCol="0" anchor="ctr"/>
          <a:lstStyle>
            <a:lvl1pPr marL="0" marR="0" indent="0" algn="l" defTabSz="342900" rtl="0" eaLnBrk="1" fontAlgn="auto" latinLnBrk="0" hangingPunct="1">
              <a:lnSpc>
                <a:spcPct val="100000"/>
              </a:lnSpc>
              <a:spcBef>
                <a:spcPts val="0"/>
              </a:spcBef>
              <a:spcAft>
                <a:spcPts val="0"/>
              </a:spcAft>
              <a:buClrTx/>
              <a:buSzTx/>
              <a:buFontTx/>
              <a:buNone/>
              <a:tabLst/>
              <a:defRPr sz="750">
                <a:solidFill>
                  <a:srgbClr val="0094C9"/>
                </a:solidFill>
              </a:defRPr>
            </a:lvl1pPr>
          </a:lstStyle>
          <a:p>
            <a:r>
              <a:rPr lang="en-US" dirty="0"/>
              <a:t>Speakers Name + Title / Presentation Title or References</a:t>
            </a:r>
          </a:p>
        </p:txBody>
      </p:sp>
    </p:spTree>
    <p:extLst>
      <p:ext uri="{BB962C8B-B14F-4D97-AF65-F5344CB8AC3E}">
        <p14:creationId xmlns:p14="http://schemas.microsoft.com/office/powerpoint/2010/main" val="1519514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ooter Placeholder 22">
            <a:extLst>
              <a:ext uri="{FF2B5EF4-FFF2-40B4-BE49-F238E27FC236}">
                <a16:creationId xmlns:a16="http://schemas.microsoft.com/office/drawing/2014/main" id="{5C19C424-C031-F345-8CB8-F16E514C5743}"/>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a:solidFill>
                  <a:srgbClr val="0094C9"/>
                </a:solidFill>
              </a:defRPr>
            </a:lvl1pPr>
          </a:lstStyle>
          <a:p>
            <a:r>
              <a:rPr lang="en-US" dirty="0"/>
              <a:t>Speakers Name + Title / </a:t>
            </a:r>
            <a:br>
              <a:rPr lang="en-US" dirty="0"/>
            </a:br>
            <a:r>
              <a:rPr lang="en-US" dirty="0"/>
              <a:t>Presentation Title or References</a:t>
            </a:r>
          </a:p>
        </p:txBody>
      </p:sp>
      <p:sp>
        <p:nvSpPr>
          <p:cNvPr id="9" name="Title Placeholder 1"/>
          <p:cNvSpPr>
            <a:spLocks noGrp="1"/>
          </p:cNvSpPr>
          <p:nvPr>
            <p:ph type="title"/>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11" name="Content Placeholder 3"/>
          <p:cNvSpPr>
            <a:spLocks noGrp="1"/>
          </p:cNvSpPr>
          <p:nvPr>
            <p:ph sz="quarter" idx="13" hasCustomPrompt="1"/>
          </p:nvPr>
        </p:nvSpPr>
        <p:spPr>
          <a:xfrm>
            <a:off x="457200" y="857250"/>
            <a:ext cx="822960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 Bullet (fourth level)</a:t>
            </a:r>
          </a:p>
        </p:txBody>
      </p:sp>
      <p:sp>
        <p:nvSpPr>
          <p:cNvPr id="5" name="Slide Number Placeholder 1">
            <a:extLst>
              <a:ext uri="{FF2B5EF4-FFF2-40B4-BE49-F238E27FC236}">
                <a16:creationId xmlns:a16="http://schemas.microsoft.com/office/drawing/2014/main" id="{7ED6D523-0BC4-2A44-BCBB-EE3C0A03B257}"/>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4168218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lvl1pPr>
              <a:defRPr baseline="0"/>
            </a:lvl1pPr>
          </a:lstStyle>
          <a:p>
            <a:r>
              <a:rPr lang="en-US" dirty="0"/>
              <a:t>Headline (Arial Bold 28pt)</a:t>
            </a:r>
          </a:p>
        </p:txBody>
      </p:sp>
      <p:sp>
        <p:nvSpPr>
          <p:cNvPr id="19" name="Content Placeholder 3"/>
          <p:cNvSpPr>
            <a:spLocks noGrp="1"/>
          </p:cNvSpPr>
          <p:nvPr>
            <p:ph sz="quarter" idx="13" hasCustomPrompt="1"/>
          </p:nvPr>
        </p:nvSpPr>
        <p:spPr>
          <a:xfrm>
            <a:off x="457200" y="857251"/>
            <a:ext cx="402336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3" name="Content Placeholder 2">
            <a:extLst>
              <a:ext uri="{FF2B5EF4-FFF2-40B4-BE49-F238E27FC236}">
                <a16:creationId xmlns:a16="http://schemas.microsoft.com/office/drawing/2014/main" id="{6E0689A1-7856-014D-B333-CCAE41EBC606}"/>
              </a:ext>
            </a:extLst>
          </p:cNvPr>
          <p:cNvSpPr>
            <a:spLocks noGrp="1"/>
          </p:cNvSpPr>
          <p:nvPr>
            <p:ph sz="quarter" idx="14" hasCustomPrompt="1"/>
          </p:nvPr>
        </p:nvSpPr>
        <p:spPr>
          <a:xfrm>
            <a:off x="4663442" y="857251"/>
            <a:ext cx="4023360" cy="3593592"/>
          </a:xfrm>
        </p:spPr>
        <p:txBody>
          <a:bodyPr/>
          <a:lstStyle>
            <a:lvl1pPr>
              <a:defRPr lang="en-US" sz="2400" b="1" kern="1200" dirty="0" smtClean="0">
                <a:solidFill>
                  <a:schemeClr val="accent1"/>
                </a:solidFill>
                <a:latin typeface="Arial" panose="020B0604020202020204" pitchFamily="34" charset="0"/>
                <a:ea typeface="+mn-ea"/>
                <a:cs typeface="Arial" panose="020B0604020202020204" pitchFamily="34" charset="0"/>
              </a:defRPr>
            </a:lvl1pPr>
            <a:lvl2pPr>
              <a:defRPr lang="en-US" sz="2400" kern="1200" dirty="0" smtClean="0">
                <a:solidFill>
                  <a:schemeClr val="tx1"/>
                </a:solidFill>
                <a:latin typeface="Arial" panose="020B0604020202020204" pitchFamily="34" charset="0"/>
                <a:ea typeface="+mn-ea"/>
                <a:cs typeface="Arial" panose="020B0604020202020204" pitchFamily="34" charset="0"/>
              </a:defRPr>
            </a:lvl2pPr>
            <a:lvl3pPr marL="693738" indent="-342900">
              <a:defRPr lang="en-US" sz="2400" kern="1200" dirty="0" smtClean="0">
                <a:solidFill>
                  <a:schemeClr val="tx1"/>
                </a:solidFill>
                <a:latin typeface="Arial" panose="020B0604020202020204" pitchFamily="34" charset="0"/>
                <a:ea typeface="+mn-ea"/>
                <a:cs typeface="Arial" panose="020B0604020202020204" pitchFamily="34" charset="0"/>
              </a:defRPr>
            </a:lvl3pPr>
            <a:lvl4pPr marL="1085850" indent="-342900">
              <a:defRPr lang="en-US" sz="2400" b="0" i="0" kern="1200" dirty="0">
                <a:solidFill>
                  <a:schemeClr val="tx1"/>
                </a:solidFill>
                <a:latin typeface="Arial" panose="020B0604020202020204" pitchFamily="34" charset="0"/>
                <a:ea typeface="+mn-ea"/>
                <a:cs typeface="+mn-cs"/>
              </a:defRPr>
            </a:lvl4pPr>
          </a:lstStyle>
          <a:p>
            <a:pPr marL="0" lvl="0" indent="0" algn="l" defTabSz="457200" rtl="0" eaLnBrk="1" latinLnBrk="0" hangingPunct="1">
              <a:spcBef>
                <a:spcPct val="20000"/>
              </a:spcBef>
              <a:spcAft>
                <a:spcPts val="600"/>
              </a:spcAft>
              <a:buClr>
                <a:srgbClr val="0094C9"/>
              </a:buClr>
              <a:buFont typeface="Arial"/>
              <a:buNone/>
            </a:pPr>
            <a:r>
              <a:rPr lang="en-US" dirty="0"/>
              <a:t>Click to add text – Subhead style (first level)</a:t>
            </a:r>
          </a:p>
          <a:p>
            <a:pPr marL="9525" lvl="1" indent="0" algn="l" defTabSz="457200" rtl="0" eaLnBrk="1" latinLnBrk="0" hangingPunct="1">
              <a:spcBef>
                <a:spcPct val="20000"/>
              </a:spcBef>
              <a:spcAft>
                <a:spcPts val="600"/>
              </a:spcAft>
              <a:buClr>
                <a:schemeClr val="accent1"/>
              </a:buClr>
              <a:buFont typeface="Arial" panose="020B0604020202020204" pitchFamily="34" charset="0"/>
              <a:buNone/>
              <a:tabLst/>
            </a:pPr>
            <a:r>
              <a:rPr lang="en-US" dirty="0"/>
              <a:t>Body copy (second level)</a:t>
            </a:r>
          </a:p>
          <a:p>
            <a:pPr marL="515938" lvl="2" indent="-165100" algn="l" defTabSz="457200" rtl="0" eaLnBrk="1" latinLnBrk="0" hangingPunct="1">
              <a:spcBef>
                <a:spcPct val="20000"/>
              </a:spcBef>
              <a:spcAft>
                <a:spcPts val="600"/>
              </a:spcAft>
              <a:buClr>
                <a:srgbClr val="0094C9"/>
              </a:buClr>
              <a:buFont typeface="Arial" panose="020B0604020202020204" pitchFamily="34" charset="0"/>
              <a:buChar char="•"/>
              <a:tabLst/>
            </a:pPr>
            <a:r>
              <a:rPr lang="en-US" dirty="0"/>
              <a:t>Bullet (third level)</a:t>
            </a:r>
          </a:p>
          <a:p>
            <a:pPr marL="917575" lvl="3" indent="-174625" algn="l" defTabSz="457200" rtl="0" eaLnBrk="1" latinLnBrk="0" hangingPunct="1">
              <a:spcBef>
                <a:spcPct val="20000"/>
              </a:spcBef>
              <a:spcAft>
                <a:spcPts val="600"/>
              </a:spcAft>
              <a:buClr>
                <a:schemeClr val="accent1"/>
              </a:buClr>
              <a:buFont typeface=".AppleSystemUIFont"/>
              <a:buChar char="–"/>
              <a:tabLst/>
            </a:pPr>
            <a:r>
              <a:rPr lang="en-US" dirty="0"/>
              <a:t>Bullet (fourth level)</a:t>
            </a:r>
          </a:p>
        </p:txBody>
      </p:sp>
      <p:sp>
        <p:nvSpPr>
          <p:cNvPr id="6" name="Footer Placeholder 22">
            <a:extLst>
              <a:ext uri="{FF2B5EF4-FFF2-40B4-BE49-F238E27FC236}">
                <a16:creationId xmlns:a16="http://schemas.microsoft.com/office/drawing/2014/main" id="{C721AFD9-A42E-2745-A11E-6DF51363B749}"/>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cs typeface="Arial" panose="020B0604020202020204" pitchFamily="34" charset="0"/>
              </a:defRPr>
            </a:lvl1pPr>
          </a:lstStyle>
          <a:p>
            <a:r>
              <a:rPr lang="en-US" dirty="0"/>
              <a:t>Speakers Name + Title / </a:t>
            </a:r>
            <a:br>
              <a:rPr lang="en-US" dirty="0"/>
            </a:br>
            <a:r>
              <a:rPr lang="en-US" dirty="0"/>
              <a:t>Presentation Title or References</a:t>
            </a:r>
          </a:p>
        </p:txBody>
      </p:sp>
      <p:sp>
        <p:nvSpPr>
          <p:cNvPr id="7" name="Slide Number Placeholder 1">
            <a:extLst>
              <a:ext uri="{FF2B5EF4-FFF2-40B4-BE49-F238E27FC236}">
                <a16:creationId xmlns:a16="http://schemas.microsoft.com/office/drawing/2014/main" id="{B09C54A1-12EA-9C4C-8124-83B3A7B3E1D7}"/>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242066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Content Placeholder 3"/>
          <p:cNvSpPr>
            <a:spLocks noGrp="1"/>
          </p:cNvSpPr>
          <p:nvPr>
            <p:ph sz="quarter" idx="13" hasCustomPrompt="1"/>
          </p:nvPr>
        </p:nvSpPr>
        <p:spPr>
          <a:xfrm>
            <a:off x="457200" y="857251"/>
            <a:ext cx="3924300" cy="3594638"/>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 Bullet (fourth level)</a:t>
            </a:r>
          </a:p>
        </p:txBody>
      </p:sp>
      <p:sp>
        <p:nvSpPr>
          <p:cNvPr id="6" name="Picture Placeholder 20"/>
          <p:cNvSpPr>
            <a:spLocks noGrp="1"/>
          </p:cNvSpPr>
          <p:nvPr>
            <p:ph type="pic" sz="quarter" idx="14"/>
          </p:nvPr>
        </p:nvSpPr>
        <p:spPr>
          <a:xfrm>
            <a:off x="4584700" y="857251"/>
            <a:ext cx="4102100" cy="3594638"/>
          </a:xfrm>
          <a:solidFill>
            <a:schemeClr val="bg2">
              <a:lumMod val="20000"/>
              <a:lumOff val="80000"/>
            </a:schemeClr>
          </a:solidFill>
          <a:ln>
            <a:noFill/>
          </a:ln>
        </p:spPr>
        <p:txBody>
          <a:bodyPr/>
          <a:lstStyle/>
          <a:p>
            <a:endParaRPr lang="en-US" dirty="0"/>
          </a:p>
        </p:txBody>
      </p:sp>
      <p:sp>
        <p:nvSpPr>
          <p:cNvPr id="7" name="Slide Number Placeholder 1">
            <a:extLst>
              <a:ext uri="{FF2B5EF4-FFF2-40B4-BE49-F238E27FC236}">
                <a16:creationId xmlns:a16="http://schemas.microsoft.com/office/drawing/2014/main" id="{A3BD6F71-96CB-6E4E-91D3-69C1330EC960}"/>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4030887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Divider Slide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8" name="Rectangle 7">
            <a:extLst>
              <a:ext uri="{FF2B5EF4-FFF2-40B4-BE49-F238E27FC236}">
                <a16:creationId xmlns:a16="http://schemas.microsoft.com/office/drawing/2014/main" id="{AB1901D2-7E30-F74C-9C84-01CE4DE4FB45}"/>
              </a:ext>
            </a:extLst>
          </p:cNvPr>
          <p:cNvSpPr/>
          <p:nvPr userDrawn="1"/>
        </p:nvSpPr>
        <p:spPr>
          <a:xfrm>
            <a:off x="1" y="1635021"/>
            <a:ext cx="5943600" cy="21515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9" name="Picture Placeholder 15">
            <a:extLst>
              <a:ext uri="{FF2B5EF4-FFF2-40B4-BE49-F238E27FC236}">
                <a16:creationId xmlns:a16="http://schemas.microsoft.com/office/drawing/2014/main" id="{3CDFDD96-4249-8B4F-8F31-463647382DB6}"/>
              </a:ext>
            </a:extLst>
          </p:cNvPr>
          <p:cNvSpPr>
            <a:spLocks noGrp="1"/>
          </p:cNvSpPr>
          <p:nvPr>
            <p:ph type="pic" sz="quarter" idx="16"/>
          </p:nvPr>
        </p:nvSpPr>
        <p:spPr>
          <a:xfrm>
            <a:off x="5943602" y="1635021"/>
            <a:ext cx="3200399" cy="2151529"/>
          </a:xfrm>
        </p:spPr>
        <p:txBody>
          <a:bodyPr/>
          <a:lstStyle>
            <a:lvl1pPr marL="0" indent="0">
              <a:buFontTx/>
              <a:buNone/>
              <a:defRPr/>
            </a:lvl1pPr>
          </a:lstStyle>
          <a:p>
            <a:r>
              <a:rPr lang="en-US" dirty="0"/>
              <a:t>Drag picture to placeholder or click icon to add</a:t>
            </a:r>
          </a:p>
        </p:txBody>
      </p:sp>
      <p:sp>
        <p:nvSpPr>
          <p:cNvPr id="10" name="Text Placeholder 25"/>
          <p:cNvSpPr>
            <a:spLocks noGrp="1"/>
          </p:cNvSpPr>
          <p:nvPr>
            <p:ph type="body" sz="quarter" idx="12" hasCustomPrompt="1"/>
          </p:nvPr>
        </p:nvSpPr>
        <p:spPr>
          <a:xfrm>
            <a:off x="457200" y="1819275"/>
            <a:ext cx="5245100" cy="1781175"/>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Divider Slide content</a:t>
            </a:r>
            <a:br>
              <a:rPr lang="en-US" dirty="0"/>
            </a:br>
            <a:r>
              <a:rPr lang="en-US" dirty="0"/>
              <a:t>(Arial 24pt)</a:t>
            </a:r>
          </a:p>
        </p:txBody>
      </p:sp>
      <p:sp>
        <p:nvSpPr>
          <p:cNvPr id="7" name="Slide Number Placeholder 1">
            <a:extLst>
              <a:ext uri="{FF2B5EF4-FFF2-40B4-BE49-F238E27FC236}">
                <a16:creationId xmlns:a16="http://schemas.microsoft.com/office/drawing/2014/main" id="{16335F4B-D9C5-FF4A-B9EB-7FA907B0C4BE}"/>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110597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Statement/quot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14" name="Picture 13" descr="Background_ppt-04.png">
            <a:extLst>
              <a:ext uri="{FF2B5EF4-FFF2-40B4-BE49-F238E27FC236}">
                <a16:creationId xmlns:a16="http://schemas.microsoft.com/office/drawing/2014/main" id="{BA8086FE-92F5-6B45-8A5B-5093B3BED9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6" name="Picture 15"/>
          <p:cNvPicPr>
            <a:picLocks noChangeAspect="1"/>
          </p:cNvPicPr>
          <p:nvPr userDrawn="1"/>
        </p:nvPicPr>
        <p:blipFill>
          <a:blip r:embed="rId3"/>
          <a:stretch>
            <a:fillRect/>
          </a:stretch>
        </p:blipFill>
        <p:spPr>
          <a:xfrm>
            <a:off x="5050982" y="4731178"/>
            <a:ext cx="1170432" cy="309285"/>
          </a:xfrm>
          <a:prstGeom prst="rect">
            <a:avLst/>
          </a:prstGeom>
        </p:spPr>
      </p:pic>
      <p:cxnSp>
        <p:nvCxnSpPr>
          <p:cNvPr id="22" name="Straight Connector 21">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8" name="Text Placeholder 27"/>
          <p:cNvSpPr>
            <a:spLocks noGrp="1"/>
          </p:cNvSpPr>
          <p:nvPr>
            <p:ph type="body" sz="quarter" idx="11" hasCustomPrompt="1"/>
          </p:nvPr>
        </p:nvSpPr>
        <p:spPr>
          <a:xfrm>
            <a:off x="457200" y="202543"/>
            <a:ext cx="8229530" cy="425264"/>
          </a:xfrm>
        </p:spPr>
        <p:txBody>
          <a:bodyPr/>
          <a:lstStyle>
            <a:lvl1pPr marL="0" indent="0">
              <a:buFontTx/>
              <a:buNone/>
              <a:defRPr sz="2800" b="1">
                <a:solidFill>
                  <a:srgbClr val="FFFFFF"/>
                </a:solidFill>
              </a:defRPr>
            </a:lvl1pPr>
            <a:lvl2pPr marL="457200" indent="0">
              <a:buFontTx/>
              <a:buNone/>
              <a:defRPr sz="2800" b="1">
                <a:solidFill>
                  <a:srgbClr val="FFFFFF"/>
                </a:solidFill>
              </a:defRPr>
            </a:lvl2pPr>
            <a:lvl3pPr marL="914400" indent="0">
              <a:buFontTx/>
              <a:buNone/>
              <a:defRPr sz="2800" b="1">
                <a:solidFill>
                  <a:srgbClr val="FFFFFF"/>
                </a:solidFill>
              </a:defRPr>
            </a:lvl3pPr>
            <a:lvl4pPr marL="1371600" indent="0">
              <a:buFontTx/>
              <a:buNone/>
              <a:defRPr sz="2800" b="1">
                <a:solidFill>
                  <a:srgbClr val="FFFFFF"/>
                </a:solidFill>
              </a:defRPr>
            </a:lvl4pPr>
            <a:lvl5pPr marL="1828800" indent="0">
              <a:buFontTx/>
              <a:buNone/>
              <a:defRPr sz="2800" b="1">
                <a:solidFill>
                  <a:srgbClr val="FFFFFF"/>
                </a:solidFill>
              </a:defRPr>
            </a:lvl5pPr>
          </a:lstStyle>
          <a:p>
            <a:pPr lvl="0"/>
            <a:r>
              <a:rPr lang="en-US" dirty="0"/>
              <a:t>Statement Slide (Arial Bold 28pt)</a:t>
            </a:r>
          </a:p>
        </p:txBody>
      </p:sp>
      <p:sp>
        <p:nvSpPr>
          <p:cNvPr id="13" name="Text Placeholder 25"/>
          <p:cNvSpPr>
            <a:spLocks noGrp="1"/>
          </p:cNvSpPr>
          <p:nvPr>
            <p:ph type="body" sz="quarter" idx="12" hasCustomPrompt="1"/>
          </p:nvPr>
        </p:nvSpPr>
        <p:spPr>
          <a:xfrm>
            <a:off x="457200" y="857249"/>
            <a:ext cx="8229600" cy="3593592"/>
          </a:xfrm>
        </p:spPr>
        <p:txBody>
          <a:bodyPr/>
          <a:lstStyle>
            <a:lvl1pPr marL="0" indent="0">
              <a:buFontTx/>
              <a:buNone/>
              <a:defRPr sz="2400" b="0" i="0" baseline="0">
                <a:solidFill>
                  <a:schemeClr val="bg1"/>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quote here </a:t>
            </a:r>
            <a:br>
              <a:rPr lang="en-US" dirty="0"/>
            </a:br>
            <a:r>
              <a:rPr lang="en-US" dirty="0"/>
              <a:t>(Arial 24pt)</a:t>
            </a:r>
            <a:r>
              <a:rPr lang="is-IS" dirty="0"/>
              <a:t>…</a:t>
            </a:r>
            <a:endParaRPr lang="en-US" dirty="0"/>
          </a:p>
        </p:txBody>
      </p:sp>
      <p:pic>
        <p:nvPicPr>
          <p:cNvPr id="23" name="Picture 22">
            <a:extLst>
              <a:ext uri="{FF2B5EF4-FFF2-40B4-BE49-F238E27FC236}">
                <a16:creationId xmlns:a16="http://schemas.microsoft.com/office/drawing/2014/main" id="{1A598A34-B525-6248-82F9-5263651EFF7E}"/>
              </a:ext>
            </a:extLst>
          </p:cNvPr>
          <p:cNvPicPr>
            <a:picLocks noChangeAspect="1"/>
          </p:cNvPicPr>
          <p:nvPr userDrawn="1"/>
        </p:nvPicPr>
        <p:blipFill>
          <a:blip r:embed="rId4"/>
          <a:stretch>
            <a:fillRect/>
          </a:stretch>
        </p:blipFill>
        <p:spPr>
          <a:xfrm>
            <a:off x="6419907" y="4724370"/>
            <a:ext cx="1965960" cy="323664"/>
          </a:xfrm>
          <a:prstGeom prst="rect">
            <a:avLst/>
          </a:prstGeom>
        </p:spPr>
      </p:pic>
      <p:cxnSp>
        <p:nvCxnSpPr>
          <p:cNvPr id="24" name="Straight Connector 23">
            <a:extLst>
              <a:ext uri="{FF2B5EF4-FFF2-40B4-BE49-F238E27FC236}">
                <a16:creationId xmlns:a16="http://schemas.microsoft.com/office/drawing/2014/main" id="{6A0606D9-C157-B846-A015-D225D826C6E3}"/>
              </a:ext>
            </a:extLst>
          </p:cNvPr>
          <p:cNvCxnSpPr>
            <a:cxnSpLocks/>
          </p:cNvCxnSpPr>
          <p:nvPr userDrawn="1"/>
        </p:nvCxnSpPr>
        <p:spPr>
          <a:xfrm>
            <a:off x="457201" y="4566219"/>
            <a:ext cx="822959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Footer Placeholder 22">
            <a:extLst>
              <a:ext uri="{FF2B5EF4-FFF2-40B4-BE49-F238E27FC236}">
                <a16:creationId xmlns:a16="http://schemas.microsoft.com/office/drawing/2014/main" id="{95180187-F31F-5E41-9FF8-BB34EC5145F5}"/>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chemeClr val="bg1"/>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30" name="Slide Number Placeholder 23">
            <a:extLst>
              <a:ext uri="{FF2B5EF4-FFF2-40B4-BE49-F238E27FC236}">
                <a16:creationId xmlns:a16="http://schemas.microsoft.com/office/drawing/2014/main" id="{C1C64010-8DCA-5242-9265-473E5A733817}"/>
              </a:ext>
            </a:extLst>
          </p:cNvPr>
          <p:cNvSpPr txBox="1">
            <a:spLocks/>
          </p:cNvSpPr>
          <p:nvPr userDrawn="1"/>
        </p:nvSpPr>
        <p:spPr>
          <a:xfrm>
            <a:off x="8146473" y="4760773"/>
            <a:ext cx="540326" cy="147665"/>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094C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52DA80-3F29-8444-8E7A-E27608D41C1C}" type="slidenum">
              <a:rPr lang="en-US" sz="1000" b="0" i="0" smtClean="0">
                <a:solidFill>
                  <a:schemeClr val="bg1"/>
                </a:solidFill>
                <a:latin typeface="Arial" panose="020B0604020202020204" pitchFamily="34" charset="0"/>
              </a:rPr>
              <a:pPr/>
              <a:t>‹#›</a:t>
            </a:fld>
            <a:endParaRPr lang="en-US" sz="1000" b="0" i="0" dirty="0">
              <a:solidFill>
                <a:schemeClr val="bg1"/>
              </a:solidFill>
              <a:latin typeface="Arial" panose="020B0604020202020204" pitchFamily="34" charset="0"/>
            </a:endParaRPr>
          </a:p>
        </p:txBody>
      </p:sp>
    </p:spTree>
    <p:extLst>
      <p:ext uri="{BB962C8B-B14F-4D97-AF65-F5344CB8AC3E}">
        <p14:creationId xmlns:p14="http://schemas.microsoft.com/office/powerpoint/2010/main" val="1392586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Photo">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pic>
        <p:nvPicPr>
          <p:cNvPr id="13" name="Picture 12" descr="Background_ppt-04.png">
            <a:extLst>
              <a:ext uri="{FF2B5EF4-FFF2-40B4-BE49-F238E27FC236}">
                <a16:creationId xmlns:a16="http://schemas.microsoft.com/office/drawing/2014/main" id="{943D8C45-61CF-1D4C-BB1C-80E172AD2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cxnSp>
        <p:nvCxnSpPr>
          <p:cNvPr id="8" name="Straight Connector 7">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 Placeholder 25"/>
          <p:cNvSpPr>
            <a:spLocks noGrp="1"/>
          </p:cNvSpPr>
          <p:nvPr>
            <p:ph type="body" sz="quarter" idx="10" hasCustomPrompt="1"/>
          </p:nvPr>
        </p:nvSpPr>
        <p:spPr>
          <a:xfrm>
            <a:off x="457201" y="857251"/>
            <a:ext cx="3928533" cy="3595763"/>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10" name="Text Placeholder 27"/>
          <p:cNvSpPr>
            <a:spLocks noGrp="1"/>
          </p:cNvSpPr>
          <p:nvPr>
            <p:ph type="body" sz="quarter" idx="11" hasCustomPrompt="1"/>
          </p:nvPr>
        </p:nvSpPr>
        <p:spPr>
          <a:xfrm>
            <a:off x="457200" y="202543"/>
            <a:ext cx="8229530" cy="425264"/>
          </a:xfrm>
        </p:spPr>
        <p:txBody>
          <a:bodyPr/>
          <a:lstStyle>
            <a:lvl1pPr marL="0" indent="0">
              <a:buFontTx/>
              <a:buNone/>
              <a:defRPr sz="2800" b="1">
                <a:solidFill>
                  <a:srgbClr val="FFFFFF"/>
                </a:solidFill>
              </a:defRPr>
            </a:lvl1pPr>
            <a:lvl2pPr marL="457200" indent="0">
              <a:buFontTx/>
              <a:buNone/>
              <a:defRPr sz="2800" b="1">
                <a:solidFill>
                  <a:srgbClr val="FFFFFF"/>
                </a:solidFill>
              </a:defRPr>
            </a:lvl2pPr>
            <a:lvl3pPr marL="914400" indent="0">
              <a:buFontTx/>
              <a:buNone/>
              <a:defRPr sz="2800" b="1">
                <a:solidFill>
                  <a:srgbClr val="FFFFFF"/>
                </a:solidFill>
              </a:defRPr>
            </a:lvl3pPr>
            <a:lvl4pPr marL="1371600" indent="0">
              <a:buFontTx/>
              <a:buNone/>
              <a:defRPr sz="2800" b="1">
                <a:solidFill>
                  <a:srgbClr val="FFFFFF"/>
                </a:solidFill>
              </a:defRPr>
            </a:lvl4pPr>
            <a:lvl5pPr marL="1828800" indent="0">
              <a:buFontTx/>
              <a:buNone/>
              <a:defRPr sz="2800" b="1">
                <a:solidFill>
                  <a:srgbClr val="FFFFFF"/>
                </a:solidFill>
              </a:defRPr>
            </a:lvl5pPr>
          </a:lstStyle>
          <a:p>
            <a:pPr lvl="0"/>
            <a:r>
              <a:rPr lang="en-US" dirty="0"/>
              <a:t>Headline (Arial Bold 28pt)</a:t>
            </a:r>
          </a:p>
        </p:txBody>
      </p:sp>
      <p:sp>
        <p:nvSpPr>
          <p:cNvPr id="11" name="Picture Placeholder 20"/>
          <p:cNvSpPr>
            <a:spLocks noGrp="1"/>
          </p:cNvSpPr>
          <p:nvPr>
            <p:ph type="pic" sz="quarter" idx="14"/>
          </p:nvPr>
        </p:nvSpPr>
        <p:spPr>
          <a:xfrm>
            <a:off x="4635500" y="857251"/>
            <a:ext cx="4051300" cy="3595764"/>
          </a:xfrm>
          <a:noFill/>
          <a:ln>
            <a:noFill/>
          </a:ln>
        </p:spPr>
        <p:txBody>
          <a:bodyPr/>
          <a:lstStyle/>
          <a:p>
            <a:endParaRPr lang="en-US" dirty="0"/>
          </a:p>
        </p:txBody>
      </p:sp>
      <p:cxnSp>
        <p:nvCxnSpPr>
          <p:cNvPr id="20" name="Straight Connector 19">
            <a:extLst>
              <a:ext uri="{FF2B5EF4-FFF2-40B4-BE49-F238E27FC236}">
                <a16:creationId xmlns:a16="http://schemas.microsoft.com/office/drawing/2014/main" id="{35D989ED-5DD2-694A-98F5-456443BA52E0}"/>
              </a:ext>
            </a:extLst>
          </p:cNvPr>
          <p:cNvCxnSpPr>
            <a:cxnSpLocks/>
          </p:cNvCxnSpPr>
          <p:nvPr userDrawn="1"/>
        </p:nvCxnSpPr>
        <p:spPr>
          <a:xfrm>
            <a:off x="457201" y="4566219"/>
            <a:ext cx="822959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22">
            <a:extLst>
              <a:ext uri="{FF2B5EF4-FFF2-40B4-BE49-F238E27FC236}">
                <a16:creationId xmlns:a16="http://schemas.microsoft.com/office/drawing/2014/main" id="{24880558-C9A4-B64C-9589-3187A71A83C6}"/>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chemeClr val="bg1"/>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22" name="Slide Number Placeholder 23">
            <a:extLst>
              <a:ext uri="{FF2B5EF4-FFF2-40B4-BE49-F238E27FC236}">
                <a16:creationId xmlns:a16="http://schemas.microsoft.com/office/drawing/2014/main" id="{CEE0C418-AF9E-7043-B15E-B3EE5842524B}"/>
              </a:ext>
            </a:extLst>
          </p:cNvPr>
          <p:cNvSpPr txBox="1">
            <a:spLocks/>
          </p:cNvSpPr>
          <p:nvPr userDrawn="1"/>
        </p:nvSpPr>
        <p:spPr>
          <a:xfrm>
            <a:off x="8146473" y="4760773"/>
            <a:ext cx="540326" cy="147665"/>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094C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52DA80-3F29-8444-8E7A-E27608D41C1C}" type="slidenum">
              <a:rPr lang="en-US" sz="1000" b="0" i="0" smtClean="0">
                <a:solidFill>
                  <a:schemeClr val="bg1"/>
                </a:solidFill>
                <a:latin typeface="Arial" panose="020B0604020202020204" pitchFamily="34" charset="0"/>
              </a:rPr>
              <a:pPr/>
              <a:t>‹#›</a:t>
            </a:fld>
            <a:endParaRPr lang="en-US" sz="1000" b="0" i="0" dirty="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ECB2257B-1C88-DE4F-8D4D-D1003EAFEFDF}"/>
              </a:ext>
            </a:extLst>
          </p:cNvPr>
          <p:cNvPicPr>
            <a:picLocks noChangeAspect="1"/>
          </p:cNvPicPr>
          <p:nvPr userDrawn="1"/>
        </p:nvPicPr>
        <p:blipFill>
          <a:blip r:embed="rId3"/>
          <a:stretch>
            <a:fillRect/>
          </a:stretch>
        </p:blipFill>
        <p:spPr>
          <a:xfrm>
            <a:off x="5050982" y="4731178"/>
            <a:ext cx="1170432" cy="309285"/>
          </a:xfrm>
          <a:prstGeom prst="rect">
            <a:avLst/>
          </a:prstGeom>
        </p:spPr>
      </p:pic>
      <p:pic>
        <p:nvPicPr>
          <p:cNvPr id="15" name="Picture 14">
            <a:extLst>
              <a:ext uri="{FF2B5EF4-FFF2-40B4-BE49-F238E27FC236}">
                <a16:creationId xmlns:a16="http://schemas.microsoft.com/office/drawing/2014/main" id="{FF21958A-49B0-EF42-8DB8-8DAB6EF99C27}"/>
              </a:ext>
            </a:extLst>
          </p:cNvPr>
          <p:cNvPicPr>
            <a:picLocks noChangeAspect="1"/>
          </p:cNvPicPr>
          <p:nvPr userDrawn="1"/>
        </p:nvPicPr>
        <p:blipFill>
          <a:blip r:embed="rId4"/>
          <a:stretch>
            <a:fillRect/>
          </a:stretch>
        </p:blipFill>
        <p:spPr>
          <a:xfrm>
            <a:off x="6419907" y="4724370"/>
            <a:ext cx="1965960" cy="323664"/>
          </a:xfrm>
          <a:prstGeom prst="rect">
            <a:avLst/>
          </a:prstGeom>
        </p:spPr>
      </p:pic>
    </p:spTree>
    <p:extLst>
      <p:ext uri="{BB962C8B-B14F-4D97-AF65-F5344CB8AC3E}">
        <p14:creationId xmlns:p14="http://schemas.microsoft.com/office/powerpoint/2010/main" val="2828711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Statement Slide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Text Placeholder 25"/>
          <p:cNvSpPr>
            <a:spLocks noGrp="1"/>
          </p:cNvSpPr>
          <p:nvPr>
            <p:ph type="body" sz="quarter" idx="12" hasCustomPrompt="1"/>
          </p:nvPr>
        </p:nvSpPr>
        <p:spPr>
          <a:xfrm>
            <a:off x="457200" y="857250"/>
            <a:ext cx="8229600" cy="3593592"/>
          </a:xfrm>
        </p:spPr>
        <p:txBody>
          <a:bodyPr/>
          <a:lstStyle>
            <a:lvl1pPr marL="0" indent="0">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quote here </a:t>
            </a:r>
            <a:br>
              <a:rPr lang="en-US" dirty="0"/>
            </a:br>
            <a:r>
              <a:rPr lang="en-US" dirty="0"/>
              <a:t>(Arial 24pt)</a:t>
            </a:r>
            <a:r>
              <a:rPr lang="is-IS" dirty="0"/>
              <a:t>…</a:t>
            </a:r>
            <a:endParaRPr lang="en-US" dirty="0"/>
          </a:p>
        </p:txBody>
      </p:sp>
      <p:sp>
        <p:nvSpPr>
          <p:cNvPr id="6" name="Slide Number Placeholder 1">
            <a:extLst>
              <a:ext uri="{FF2B5EF4-FFF2-40B4-BE49-F238E27FC236}">
                <a16:creationId xmlns:a16="http://schemas.microsoft.com/office/drawing/2014/main" id="{C9632495-3FA1-3647-A976-7FFF5497F5BD}"/>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28342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UCSF">
    <p:spTree>
      <p:nvGrpSpPr>
        <p:cNvPr id="1" name=""/>
        <p:cNvGrpSpPr/>
        <p:nvPr/>
      </p:nvGrpSpPr>
      <p:grpSpPr>
        <a:xfrm>
          <a:off x="0" y="0"/>
          <a:ext cx="0" cy="0"/>
          <a:chOff x="0" y="0"/>
          <a:chExt cx="0" cy="0"/>
        </a:xfrm>
      </p:grpSpPr>
      <p:pic>
        <p:nvPicPr>
          <p:cNvPr id="5" name="Picture 4" descr="Background_ppt-0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a:xfrm>
            <a:off x="0" y="0"/>
            <a:ext cx="9144000" cy="270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7" name="Rectangle 6">
            <a:extLst>
              <a:ext uri="{FF2B5EF4-FFF2-40B4-BE49-F238E27FC236}">
                <a16:creationId xmlns:a16="http://schemas.microsoft.com/office/drawing/2014/main" id="{EB7967C0-D1FE-FE45-A8E8-722C015E76F6}"/>
              </a:ext>
            </a:extLst>
          </p:cNvPr>
          <p:cNvSpPr/>
          <p:nvPr userDrawn="1"/>
        </p:nvSpPr>
        <p:spPr>
          <a:xfrm>
            <a:off x="0" y="1324535"/>
            <a:ext cx="9144000" cy="3818965"/>
          </a:xfrm>
          <a:prstGeom prst="rect">
            <a:avLst/>
          </a:prstGeom>
          <a:solidFill>
            <a:srgbClr val="0094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9" name="Title 1"/>
          <p:cNvSpPr>
            <a:spLocks noGrp="1"/>
          </p:cNvSpPr>
          <p:nvPr>
            <p:ph type="ctrTitle" hasCustomPrompt="1"/>
          </p:nvPr>
        </p:nvSpPr>
        <p:spPr>
          <a:xfrm>
            <a:off x="473300" y="1779656"/>
            <a:ext cx="5876700" cy="1703015"/>
          </a:xfrm>
        </p:spPr>
        <p:txBody>
          <a:bodyPr anchor="t" anchorCtr="0"/>
          <a:lstStyle>
            <a:lvl1pPr>
              <a:lnSpc>
                <a:spcPct val="100000"/>
              </a:lnSpc>
              <a:defRPr sz="3600" b="1" baseline="0">
                <a:solidFill>
                  <a:schemeClr val="bg1"/>
                </a:solidFill>
              </a:defRPr>
            </a:lvl1pPr>
          </a:lstStyle>
          <a:p>
            <a:r>
              <a:rPr lang="en-US" dirty="0"/>
              <a:t>Presentation headline here and may extend to three lines. (Arial Bold 36pt)</a:t>
            </a:r>
          </a:p>
        </p:txBody>
      </p:sp>
      <p:sp>
        <p:nvSpPr>
          <p:cNvPr id="12" name="Text Placeholder 28"/>
          <p:cNvSpPr>
            <a:spLocks noGrp="1"/>
          </p:cNvSpPr>
          <p:nvPr>
            <p:ph type="body" sz="quarter" idx="15" hasCustomPrompt="1"/>
          </p:nvPr>
        </p:nvSpPr>
        <p:spPr>
          <a:xfrm>
            <a:off x="473300" y="3546282"/>
            <a:ext cx="4597400" cy="873318"/>
          </a:xfrm>
        </p:spPr>
        <p:txBody>
          <a:bodyPr/>
          <a:lstStyle>
            <a:lvl1pPr marL="0" indent="0">
              <a:buNone/>
              <a:defRPr sz="2400" b="0" i="0">
                <a:latin typeface="Arial" panose="020B0604020202020204" pitchFamily="34" charset="0"/>
              </a:defRPr>
            </a:lvl1pPr>
          </a:lstStyle>
          <a:p>
            <a:r>
              <a:rPr lang="en-US" sz="2400" dirty="0">
                <a:solidFill>
                  <a:schemeClr val="bg1"/>
                </a:solidFill>
                <a:latin typeface="+mn-lt"/>
              </a:rPr>
              <a:t>First Name, Second Name</a:t>
            </a:r>
            <a:br>
              <a:rPr lang="en-US" sz="2400" dirty="0">
                <a:solidFill>
                  <a:schemeClr val="bg1"/>
                </a:solidFill>
                <a:latin typeface="+mn-lt"/>
              </a:rPr>
            </a:br>
            <a:r>
              <a:rPr lang="en-US" sz="2400" dirty="0">
                <a:solidFill>
                  <a:schemeClr val="bg1"/>
                </a:solidFill>
                <a:latin typeface="+mn-lt"/>
              </a:rPr>
              <a:t>Job Title (Arial 24pt)</a:t>
            </a:r>
          </a:p>
        </p:txBody>
      </p:sp>
      <p:sp>
        <p:nvSpPr>
          <p:cNvPr id="15" name="Text Placeholder 4"/>
          <p:cNvSpPr>
            <a:spLocks noGrp="1"/>
          </p:cNvSpPr>
          <p:nvPr>
            <p:ph type="body" sz="quarter" idx="14" hasCustomPrompt="1"/>
          </p:nvPr>
        </p:nvSpPr>
        <p:spPr>
          <a:xfrm>
            <a:off x="473300" y="4591051"/>
            <a:ext cx="2638200" cy="257174"/>
          </a:xfrm>
        </p:spPr>
        <p:txBody>
          <a:bodyPr anchor="b" anchorCtr="0"/>
          <a:lstStyle>
            <a:lvl1pPr marL="0" indent="0">
              <a:buFontTx/>
              <a:buNone/>
              <a:defRPr sz="1200" b="1" baseline="0">
                <a:solidFill>
                  <a:srgbClr val="003D5B"/>
                </a:solidFill>
              </a:defRPr>
            </a:lvl1pPr>
          </a:lstStyle>
          <a:p>
            <a:pPr lvl="0"/>
            <a:r>
              <a:rPr lang="en-US" dirty="0"/>
              <a:t>DATE GOES HERE</a:t>
            </a:r>
          </a:p>
        </p:txBody>
      </p:sp>
      <p:pic>
        <p:nvPicPr>
          <p:cNvPr id="14" name="Picture 13" descr="Background_ppt-04.png">
            <a:extLst>
              <a:ext uri="{FF2B5EF4-FFF2-40B4-BE49-F238E27FC236}">
                <a16:creationId xmlns:a16="http://schemas.microsoft.com/office/drawing/2014/main" id="{CABD5120-0867-1C41-A4EA-33F670FAB9D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004528" y="4547878"/>
            <a:ext cx="722376" cy="468911"/>
          </a:xfrm>
          <a:prstGeom prst="rect">
            <a:avLst/>
          </a:prstGeom>
        </p:spPr>
      </p:pic>
      <p:pic>
        <p:nvPicPr>
          <p:cNvPr id="16" name="Picture 15">
            <a:extLst>
              <a:ext uri="{FF2B5EF4-FFF2-40B4-BE49-F238E27FC236}">
                <a16:creationId xmlns:a16="http://schemas.microsoft.com/office/drawing/2014/main" id="{9FD38D09-C859-1843-A29C-D05D6C7D8CBB}"/>
              </a:ext>
            </a:extLst>
          </p:cNvPr>
          <p:cNvPicPr>
            <a:picLocks noChangeAspect="1"/>
          </p:cNvPicPr>
          <p:nvPr userDrawn="1"/>
        </p:nvPicPr>
        <p:blipFill>
          <a:blip r:embed="rId5"/>
          <a:stretch>
            <a:fillRect/>
          </a:stretch>
        </p:blipFill>
        <p:spPr>
          <a:xfrm>
            <a:off x="473300" y="416379"/>
            <a:ext cx="2514600" cy="655983"/>
          </a:xfrm>
          <a:prstGeom prst="rect">
            <a:avLst/>
          </a:prstGeom>
        </p:spPr>
      </p:pic>
      <p:pic>
        <p:nvPicPr>
          <p:cNvPr id="17" name="Picture 16">
            <a:extLst>
              <a:ext uri="{FF2B5EF4-FFF2-40B4-BE49-F238E27FC236}">
                <a16:creationId xmlns:a16="http://schemas.microsoft.com/office/drawing/2014/main" id="{BE905C8E-662B-DA4D-9B95-B39A4D2AFC64}"/>
              </a:ext>
            </a:extLst>
          </p:cNvPr>
          <p:cNvPicPr>
            <a:picLocks noChangeAspect="1"/>
          </p:cNvPicPr>
          <p:nvPr userDrawn="1"/>
        </p:nvPicPr>
        <p:blipFill>
          <a:blip r:embed="rId6"/>
          <a:stretch>
            <a:fillRect/>
          </a:stretch>
        </p:blipFill>
        <p:spPr>
          <a:xfrm>
            <a:off x="5821600" y="459096"/>
            <a:ext cx="2916936" cy="480227"/>
          </a:xfrm>
          <a:prstGeom prst="rect">
            <a:avLst/>
          </a:prstGeom>
        </p:spPr>
      </p:pic>
    </p:spTree>
    <p:extLst>
      <p:ext uri="{BB962C8B-B14F-4D97-AF65-F5344CB8AC3E}">
        <p14:creationId xmlns:p14="http://schemas.microsoft.com/office/powerpoint/2010/main" val="154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Photo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Text Placeholder 25"/>
          <p:cNvSpPr>
            <a:spLocks noGrp="1"/>
          </p:cNvSpPr>
          <p:nvPr>
            <p:ph type="body" sz="quarter" idx="12" hasCustomPrompt="1"/>
          </p:nvPr>
        </p:nvSpPr>
        <p:spPr>
          <a:xfrm>
            <a:off x="457199" y="857250"/>
            <a:ext cx="3931920" cy="3593592"/>
          </a:xfrm>
        </p:spPr>
        <p:txBody>
          <a:bodyPr/>
          <a:lstStyle>
            <a:lvl1pPr marL="0" indent="0">
              <a:lnSpc>
                <a:spcPct val="100000"/>
              </a:lnSpc>
              <a:buFontTx/>
              <a:buNone/>
              <a:defRPr sz="2400" b="0" i="0" baseline="0">
                <a:solidFill>
                  <a:schemeClr val="tx2"/>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a:t>
            </a:r>
            <a:br>
              <a:rPr lang="en-US" dirty="0"/>
            </a:br>
            <a:r>
              <a:rPr lang="en-US" dirty="0"/>
              <a:t>quote here (Arial 24pt)</a:t>
            </a:r>
            <a:r>
              <a:rPr lang="is-IS" dirty="0"/>
              <a:t>…</a:t>
            </a:r>
            <a:endParaRPr lang="en-US" dirty="0"/>
          </a:p>
        </p:txBody>
      </p:sp>
      <p:sp>
        <p:nvSpPr>
          <p:cNvPr id="10" name="Picture Placeholder 20"/>
          <p:cNvSpPr>
            <a:spLocks noGrp="1"/>
          </p:cNvSpPr>
          <p:nvPr>
            <p:ph type="pic" sz="quarter" idx="14"/>
          </p:nvPr>
        </p:nvSpPr>
        <p:spPr>
          <a:xfrm>
            <a:off x="4584700" y="857249"/>
            <a:ext cx="4105656" cy="3593592"/>
          </a:xfrm>
          <a:solidFill>
            <a:schemeClr val="bg2">
              <a:lumMod val="20000"/>
              <a:lumOff val="80000"/>
            </a:schemeClr>
          </a:solidFill>
          <a:ln>
            <a:noFill/>
          </a:ln>
        </p:spPr>
        <p:txBody>
          <a:bodyPr/>
          <a:lstStyle/>
          <a:p>
            <a:endParaRPr lang="en-US" dirty="0"/>
          </a:p>
        </p:txBody>
      </p:sp>
      <p:sp>
        <p:nvSpPr>
          <p:cNvPr id="6" name="Slide Number Placeholder 1">
            <a:extLst>
              <a:ext uri="{FF2B5EF4-FFF2-40B4-BE49-F238E27FC236}">
                <a16:creationId xmlns:a16="http://schemas.microsoft.com/office/drawing/2014/main" id="{F858282C-8F63-AD46-B5CB-77C2935B5878}"/>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924167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12" name="Content Placeholder 3"/>
          <p:cNvSpPr>
            <a:spLocks noGrp="1"/>
          </p:cNvSpPr>
          <p:nvPr>
            <p:ph sz="quarter" idx="13" hasCustomPrompt="1"/>
          </p:nvPr>
        </p:nvSpPr>
        <p:spPr>
          <a:xfrm>
            <a:off x="457199" y="857248"/>
            <a:ext cx="4105656"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13" name="Title Placeholder 1"/>
          <p:cNvSpPr>
            <a:spLocks noGrp="1"/>
          </p:cNvSpPr>
          <p:nvPr>
            <p:ph type="title" hasCustomPrompt="1"/>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8" name="Chart Placeholder 15"/>
          <p:cNvSpPr>
            <a:spLocks noGrp="1"/>
          </p:cNvSpPr>
          <p:nvPr>
            <p:ph type="chart" sz="quarter" idx="14"/>
          </p:nvPr>
        </p:nvSpPr>
        <p:spPr>
          <a:xfrm>
            <a:off x="4758266" y="857248"/>
            <a:ext cx="3931920" cy="3593592"/>
          </a:xfrm>
        </p:spPr>
        <p:txBody>
          <a:bodyPr/>
          <a:lstStyle/>
          <a:p>
            <a:endParaRPr lang="en-US"/>
          </a:p>
        </p:txBody>
      </p:sp>
      <p:sp>
        <p:nvSpPr>
          <p:cNvPr id="7" name="Footer Placeholder 22">
            <a:extLst>
              <a:ext uri="{FF2B5EF4-FFF2-40B4-BE49-F238E27FC236}">
                <a16:creationId xmlns:a16="http://schemas.microsoft.com/office/drawing/2014/main" id="{F36621FC-373D-794E-93A6-39702D07E703}"/>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6" name="Slide Number Placeholder 1">
            <a:extLst>
              <a:ext uri="{FF2B5EF4-FFF2-40B4-BE49-F238E27FC236}">
                <a16:creationId xmlns:a16="http://schemas.microsoft.com/office/drawing/2014/main" id="{B51355EB-8C6C-D645-BB1C-231FC96B25BB}"/>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59474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ooter Placeholder 22">
            <a:extLst>
              <a:ext uri="{FF2B5EF4-FFF2-40B4-BE49-F238E27FC236}">
                <a16:creationId xmlns:a16="http://schemas.microsoft.com/office/drawing/2014/main" id="{5C19C424-C031-F345-8CB8-F16E514C5743}"/>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a:solidFill>
                  <a:srgbClr val="0094C9"/>
                </a:solidFill>
              </a:defRPr>
            </a:lvl1pPr>
          </a:lstStyle>
          <a:p>
            <a:r>
              <a:rPr lang="en-US" dirty="0"/>
              <a:t>Speakers Name + Title / </a:t>
            </a:r>
            <a:br>
              <a:rPr lang="en-US" dirty="0"/>
            </a:br>
            <a:r>
              <a:rPr lang="en-US" dirty="0"/>
              <a:t>Presentation Title or References</a:t>
            </a:r>
          </a:p>
        </p:txBody>
      </p:sp>
      <p:sp>
        <p:nvSpPr>
          <p:cNvPr id="9" name="Title Placeholder 1"/>
          <p:cNvSpPr>
            <a:spLocks noGrp="1"/>
          </p:cNvSpPr>
          <p:nvPr>
            <p:ph type="title"/>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11" name="Content Placeholder 3"/>
          <p:cNvSpPr>
            <a:spLocks noGrp="1"/>
          </p:cNvSpPr>
          <p:nvPr>
            <p:ph sz="quarter" idx="13" hasCustomPrompt="1"/>
          </p:nvPr>
        </p:nvSpPr>
        <p:spPr>
          <a:xfrm>
            <a:off x="457200" y="857250"/>
            <a:ext cx="822960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 Bullet (fourth level)</a:t>
            </a:r>
          </a:p>
        </p:txBody>
      </p:sp>
      <p:sp>
        <p:nvSpPr>
          <p:cNvPr id="5" name="Slide Number Placeholder 1">
            <a:extLst>
              <a:ext uri="{FF2B5EF4-FFF2-40B4-BE49-F238E27FC236}">
                <a16:creationId xmlns:a16="http://schemas.microsoft.com/office/drawing/2014/main" id="{7ED6D523-0BC4-2A44-BCBB-EE3C0A03B257}"/>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162762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457201" y="-104775"/>
            <a:ext cx="8229599" cy="625289"/>
          </a:xfrm>
          <a:prstGeom prst="rect">
            <a:avLst/>
          </a:prstGeom>
        </p:spPr>
        <p:txBody>
          <a:bodyPr vert="horz" lIns="0" tIns="0" rIns="0" bIns="0" rtlCol="0" anchor="b" anchorCtr="0">
            <a:noAutofit/>
          </a:bodyPr>
          <a:lstStyle>
            <a:lvl1pPr>
              <a:defRPr baseline="0"/>
            </a:lvl1pPr>
          </a:lstStyle>
          <a:p>
            <a:r>
              <a:rPr lang="en-US" dirty="0"/>
              <a:t>Headline (Arial Bold 28pt)</a:t>
            </a:r>
          </a:p>
        </p:txBody>
      </p:sp>
      <p:sp>
        <p:nvSpPr>
          <p:cNvPr id="19" name="Content Placeholder 3"/>
          <p:cNvSpPr>
            <a:spLocks noGrp="1"/>
          </p:cNvSpPr>
          <p:nvPr>
            <p:ph sz="quarter" idx="13" hasCustomPrompt="1"/>
          </p:nvPr>
        </p:nvSpPr>
        <p:spPr>
          <a:xfrm>
            <a:off x="457200" y="857251"/>
            <a:ext cx="4023360" cy="3593592"/>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Bullet (fourth level)</a:t>
            </a:r>
          </a:p>
        </p:txBody>
      </p:sp>
      <p:sp>
        <p:nvSpPr>
          <p:cNvPr id="3" name="Content Placeholder 2">
            <a:extLst>
              <a:ext uri="{FF2B5EF4-FFF2-40B4-BE49-F238E27FC236}">
                <a16:creationId xmlns:a16="http://schemas.microsoft.com/office/drawing/2014/main" id="{6E0689A1-7856-014D-B333-CCAE41EBC606}"/>
              </a:ext>
            </a:extLst>
          </p:cNvPr>
          <p:cNvSpPr>
            <a:spLocks noGrp="1"/>
          </p:cNvSpPr>
          <p:nvPr>
            <p:ph sz="quarter" idx="14" hasCustomPrompt="1"/>
          </p:nvPr>
        </p:nvSpPr>
        <p:spPr>
          <a:xfrm>
            <a:off x="4663442" y="857251"/>
            <a:ext cx="4023360" cy="3593592"/>
          </a:xfrm>
        </p:spPr>
        <p:txBody>
          <a:bodyPr/>
          <a:lstStyle>
            <a:lvl1pPr>
              <a:defRPr lang="en-US" sz="2400" b="1" kern="1200" dirty="0" smtClean="0">
                <a:solidFill>
                  <a:schemeClr val="accent1"/>
                </a:solidFill>
                <a:latin typeface="Arial" panose="020B0604020202020204" pitchFamily="34" charset="0"/>
                <a:ea typeface="+mn-ea"/>
                <a:cs typeface="Arial" panose="020B0604020202020204" pitchFamily="34" charset="0"/>
              </a:defRPr>
            </a:lvl1pPr>
            <a:lvl2pPr>
              <a:defRPr lang="en-US" sz="2400" kern="1200" dirty="0" smtClean="0">
                <a:solidFill>
                  <a:schemeClr val="tx1"/>
                </a:solidFill>
                <a:latin typeface="Arial" panose="020B0604020202020204" pitchFamily="34" charset="0"/>
                <a:ea typeface="+mn-ea"/>
                <a:cs typeface="Arial" panose="020B0604020202020204" pitchFamily="34" charset="0"/>
              </a:defRPr>
            </a:lvl2pPr>
            <a:lvl3pPr marL="693738" indent="-342900">
              <a:defRPr lang="en-US" sz="2400" kern="1200" dirty="0" smtClean="0">
                <a:solidFill>
                  <a:schemeClr val="tx1"/>
                </a:solidFill>
                <a:latin typeface="Arial" panose="020B0604020202020204" pitchFamily="34" charset="0"/>
                <a:ea typeface="+mn-ea"/>
                <a:cs typeface="Arial" panose="020B0604020202020204" pitchFamily="34" charset="0"/>
              </a:defRPr>
            </a:lvl3pPr>
            <a:lvl4pPr marL="1085850" indent="-342900">
              <a:defRPr lang="en-US" sz="2400" b="0" i="0" kern="1200" dirty="0">
                <a:solidFill>
                  <a:schemeClr val="tx1"/>
                </a:solidFill>
                <a:latin typeface="Arial" panose="020B0604020202020204" pitchFamily="34" charset="0"/>
                <a:ea typeface="+mn-ea"/>
                <a:cs typeface="+mn-cs"/>
              </a:defRPr>
            </a:lvl4pPr>
          </a:lstStyle>
          <a:p>
            <a:pPr marL="0" lvl="0" indent="0" algn="l" defTabSz="457200" rtl="0" eaLnBrk="1" latinLnBrk="0" hangingPunct="1">
              <a:spcBef>
                <a:spcPct val="20000"/>
              </a:spcBef>
              <a:spcAft>
                <a:spcPts val="600"/>
              </a:spcAft>
              <a:buClr>
                <a:srgbClr val="0094C9"/>
              </a:buClr>
              <a:buFont typeface="Arial"/>
              <a:buNone/>
            </a:pPr>
            <a:r>
              <a:rPr lang="en-US" dirty="0"/>
              <a:t>Click to add text – Subhead style (first level)</a:t>
            </a:r>
          </a:p>
          <a:p>
            <a:pPr marL="9525" lvl="1" indent="0" algn="l" defTabSz="457200" rtl="0" eaLnBrk="1" latinLnBrk="0" hangingPunct="1">
              <a:spcBef>
                <a:spcPct val="20000"/>
              </a:spcBef>
              <a:spcAft>
                <a:spcPts val="600"/>
              </a:spcAft>
              <a:buClr>
                <a:schemeClr val="accent1"/>
              </a:buClr>
              <a:buFont typeface="Arial" panose="020B0604020202020204" pitchFamily="34" charset="0"/>
              <a:buNone/>
              <a:tabLst/>
            </a:pPr>
            <a:r>
              <a:rPr lang="en-US" dirty="0"/>
              <a:t>Body copy (second level)</a:t>
            </a:r>
          </a:p>
          <a:p>
            <a:pPr marL="515938" lvl="2" indent="-165100" algn="l" defTabSz="457200" rtl="0" eaLnBrk="1" latinLnBrk="0" hangingPunct="1">
              <a:spcBef>
                <a:spcPct val="20000"/>
              </a:spcBef>
              <a:spcAft>
                <a:spcPts val="600"/>
              </a:spcAft>
              <a:buClr>
                <a:srgbClr val="0094C9"/>
              </a:buClr>
              <a:buFont typeface="Arial" panose="020B0604020202020204" pitchFamily="34" charset="0"/>
              <a:buChar char="•"/>
              <a:tabLst/>
            </a:pPr>
            <a:r>
              <a:rPr lang="en-US" dirty="0"/>
              <a:t>Bullet (third level)</a:t>
            </a:r>
          </a:p>
          <a:p>
            <a:pPr marL="917575" lvl="3" indent="-174625" algn="l" defTabSz="457200" rtl="0" eaLnBrk="1" latinLnBrk="0" hangingPunct="1">
              <a:spcBef>
                <a:spcPct val="20000"/>
              </a:spcBef>
              <a:spcAft>
                <a:spcPts val="600"/>
              </a:spcAft>
              <a:buClr>
                <a:schemeClr val="accent1"/>
              </a:buClr>
              <a:buFont typeface=".AppleSystemUIFont"/>
              <a:buChar char="–"/>
              <a:tabLst/>
            </a:pPr>
            <a:r>
              <a:rPr lang="en-US" dirty="0"/>
              <a:t>Bullet (fourth level)</a:t>
            </a:r>
          </a:p>
        </p:txBody>
      </p:sp>
      <p:sp>
        <p:nvSpPr>
          <p:cNvPr id="6" name="Footer Placeholder 22">
            <a:extLst>
              <a:ext uri="{FF2B5EF4-FFF2-40B4-BE49-F238E27FC236}">
                <a16:creationId xmlns:a16="http://schemas.microsoft.com/office/drawing/2014/main" id="{C721AFD9-A42E-2745-A11E-6DF51363B749}"/>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cs typeface="Arial" panose="020B0604020202020204" pitchFamily="34" charset="0"/>
              </a:defRPr>
            </a:lvl1pPr>
          </a:lstStyle>
          <a:p>
            <a:r>
              <a:rPr lang="en-US" dirty="0"/>
              <a:t>Speakers Name + Title / </a:t>
            </a:r>
            <a:br>
              <a:rPr lang="en-US" dirty="0"/>
            </a:br>
            <a:r>
              <a:rPr lang="en-US" dirty="0"/>
              <a:t>Presentation Title or References</a:t>
            </a:r>
          </a:p>
        </p:txBody>
      </p:sp>
      <p:sp>
        <p:nvSpPr>
          <p:cNvPr id="7" name="Slide Number Placeholder 1">
            <a:extLst>
              <a:ext uri="{FF2B5EF4-FFF2-40B4-BE49-F238E27FC236}">
                <a16:creationId xmlns:a16="http://schemas.microsoft.com/office/drawing/2014/main" id="{B09C54A1-12EA-9C4C-8124-83B3A7B3E1D7}"/>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08632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5" name="Content Placeholder 3"/>
          <p:cNvSpPr>
            <a:spLocks noGrp="1"/>
          </p:cNvSpPr>
          <p:nvPr>
            <p:ph sz="quarter" idx="13" hasCustomPrompt="1"/>
          </p:nvPr>
        </p:nvSpPr>
        <p:spPr>
          <a:xfrm>
            <a:off x="457200" y="857251"/>
            <a:ext cx="3924300" cy="3594638"/>
          </a:xfrm>
        </p:spPr>
        <p:txBody>
          <a:bodyPr/>
          <a:lstStyle>
            <a:lvl1pPr marL="0" indent="0">
              <a:spcAft>
                <a:spcPts val="600"/>
              </a:spcAft>
              <a:buNone/>
              <a:defRPr sz="2400" b="1">
                <a:solidFill>
                  <a:schemeClr val="accent1"/>
                </a:solidFill>
              </a:defRPr>
            </a:lvl1pPr>
            <a:lvl2pPr marL="9525" indent="0">
              <a:spcAft>
                <a:spcPts val="600"/>
              </a:spcAft>
              <a:buClr>
                <a:schemeClr val="accent1"/>
              </a:buClr>
              <a:buFont typeface="Arial" panose="020B0604020202020204" pitchFamily="34" charset="0"/>
              <a:buNone/>
              <a:tabLst/>
              <a:defRPr sz="2400"/>
            </a:lvl2pPr>
            <a:lvl3pPr marL="515938" indent="-165100">
              <a:spcAft>
                <a:spcPts val="600"/>
              </a:spcAft>
              <a:buFont typeface="Arial" panose="020B0604020202020204" pitchFamily="34" charset="0"/>
              <a:buChar char="•"/>
              <a:tabLst/>
              <a:defRPr sz="2400"/>
            </a:lvl3pPr>
            <a:lvl4pPr marL="917575" indent="-174625">
              <a:spcAft>
                <a:spcPts val="600"/>
              </a:spcAft>
              <a:buClr>
                <a:schemeClr val="accent1"/>
              </a:buClr>
              <a:buFont typeface=".AppleSystemUIFont"/>
              <a:buChar char="–"/>
              <a:tabLst/>
              <a:defRPr sz="2400" b="0" i="0">
                <a:latin typeface="Arial" panose="020B0604020202020204" pitchFamily="34" charset="0"/>
              </a:defRPr>
            </a:lvl4pPr>
          </a:lstStyle>
          <a:p>
            <a:pPr lvl="0"/>
            <a:r>
              <a:rPr lang="en-US" dirty="0"/>
              <a:t>Click to add text – Subhead style (first level)</a:t>
            </a:r>
          </a:p>
          <a:p>
            <a:pPr lvl="1"/>
            <a:r>
              <a:rPr lang="en-US" dirty="0"/>
              <a:t>Body copy (second level)</a:t>
            </a:r>
          </a:p>
          <a:p>
            <a:pPr lvl="2"/>
            <a:r>
              <a:rPr lang="en-US" dirty="0"/>
              <a:t>Bullet (third level)</a:t>
            </a:r>
          </a:p>
          <a:p>
            <a:pPr lvl="3"/>
            <a:r>
              <a:rPr lang="en-US" dirty="0"/>
              <a:t> Bullet (fourth level)</a:t>
            </a:r>
          </a:p>
        </p:txBody>
      </p:sp>
      <p:sp>
        <p:nvSpPr>
          <p:cNvPr id="6" name="Picture Placeholder 20"/>
          <p:cNvSpPr>
            <a:spLocks noGrp="1"/>
          </p:cNvSpPr>
          <p:nvPr>
            <p:ph type="pic" sz="quarter" idx="14"/>
          </p:nvPr>
        </p:nvSpPr>
        <p:spPr>
          <a:xfrm>
            <a:off x="4584700" y="857251"/>
            <a:ext cx="4102100" cy="3594638"/>
          </a:xfrm>
          <a:solidFill>
            <a:schemeClr val="bg2">
              <a:lumMod val="20000"/>
              <a:lumOff val="80000"/>
            </a:schemeClr>
          </a:solidFill>
          <a:ln>
            <a:noFill/>
          </a:ln>
        </p:spPr>
        <p:txBody>
          <a:bodyPr/>
          <a:lstStyle/>
          <a:p>
            <a:endParaRPr lang="en-US" dirty="0"/>
          </a:p>
        </p:txBody>
      </p:sp>
      <p:sp>
        <p:nvSpPr>
          <p:cNvPr id="7" name="Slide Number Placeholder 1">
            <a:extLst>
              <a:ext uri="{FF2B5EF4-FFF2-40B4-BE49-F238E27FC236}">
                <a16:creationId xmlns:a16="http://schemas.microsoft.com/office/drawing/2014/main" id="{A3BD6F71-96CB-6E4E-91D3-69C1330EC960}"/>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35076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Divider Slide (Arial Bold 28pt)</a:t>
            </a:r>
          </a:p>
        </p:txBody>
      </p:sp>
      <p:sp>
        <p:nvSpPr>
          <p:cNvPr id="4" name="Footer Placeholder 3"/>
          <p:cNvSpPr>
            <a:spLocks noGrp="1"/>
          </p:cNvSpPr>
          <p:nvPr>
            <p:ph type="ftr" sz="quarter" idx="11"/>
          </p:nvPr>
        </p:nvSpPr>
        <p:spPr/>
        <p:txBody>
          <a:bodyPr/>
          <a:lstStyle/>
          <a:p>
            <a:r>
              <a:rPr lang="en-US" dirty="0"/>
              <a:t>Speakers Name + Title / </a:t>
            </a:r>
            <a:br>
              <a:rPr lang="en-US" dirty="0"/>
            </a:br>
            <a:r>
              <a:rPr lang="en-US" dirty="0"/>
              <a:t>Presentation Title or References</a:t>
            </a:r>
          </a:p>
        </p:txBody>
      </p:sp>
      <p:sp>
        <p:nvSpPr>
          <p:cNvPr id="8" name="Rectangle 7">
            <a:extLst>
              <a:ext uri="{FF2B5EF4-FFF2-40B4-BE49-F238E27FC236}">
                <a16:creationId xmlns:a16="http://schemas.microsoft.com/office/drawing/2014/main" id="{AB1901D2-7E30-F74C-9C84-01CE4DE4FB45}"/>
              </a:ext>
            </a:extLst>
          </p:cNvPr>
          <p:cNvSpPr/>
          <p:nvPr userDrawn="1"/>
        </p:nvSpPr>
        <p:spPr>
          <a:xfrm>
            <a:off x="1" y="1635021"/>
            <a:ext cx="5943600" cy="21515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9" name="Picture Placeholder 15">
            <a:extLst>
              <a:ext uri="{FF2B5EF4-FFF2-40B4-BE49-F238E27FC236}">
                <a16:creationId xmlns:a16="http://schemas.microsoft.com/office/drawing/2014/main" id="{3CDFDD96-4249-8B4F-8F31-463647382DB6}"/>
              </a:ext>
            </a:extLst>
          </p:cNvPr>
          <p:cNvSpPr>
            <a:spLocks noGrp="1"/>
          </p:cNvSpPr>
          <p:nvPr>
            <p:ph type="pic" sz="quarter" idx="16"/>
          </p:nvPr>
        </p:nvSpPr>
        <p:spPr>
          <a:xfrm>
            <a:off x="5943602" y="1635021"/>
            <a:ext cx="3200399" cy="2151529"/>
          </a:xfrm>
        </p:spPr>
        <p:txBody>
          <a:bodyPr/>
          <a:lstStyle>
            <a:lvl1pPr marL="0" indent="0">
              <a:buFontTx/>
              <a:buNone/>
              <a:defRPr/>
            </a:lvl1pPr>
          </a:lstStyle>
          <a:p>
            <a:r>
              <a:rPr lang="en-US" dirty="0"/>
              <a:t>Drag picture to placeholder or click icon to add</a:t>
            </a:r>
          </a:p>
        </p:txBody>
      </p:sp>
      <p:sp>
        <p:nvSpPr>
          <p:cNvPr id="10" name="Text Placeholder 25"/>
          <p:cNvSpPr>
            <a:spLocks noGrp="1"/>
          </p:cNvSpPr>
          <p:nvPr>
            <p:ph type="body" sz="quarter" idx="12" hasCustomPrompt="1"/>
          </p:nvPr>
        </p:nvSpPr>
        <p:spPr>
          <a:xfrm>
            <a:off x="457200" y="1819275"/>
            <a:ext cx="5245100" cy="1781175"/>
          </a:xfrm>
        </p:spPr>
        <p:txBody>
          <a:bodyPr/>
          <a:lstStyle>
            <a:lvl1pPr marL="0" indent="0">
              <a:buFontTx/>
              <a:buNone/>
              <a:defRPr sz="2400" b="0" i="0" baseline="0">
                <a:solidFill>
                  <a:srgbClr val="FFFFFF"/>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Divider Slide content</a:t>
            </a:r>
            <a:br>
              <a:rPr lang="en-US" dirty="0"/>
            </a:br>
            <a:r>
              <a:rPr lang="en-US" dirty="0"/>
              <a:t>(Arial 24pt)</a:t>
            </a:r>
          </a:p>
        </p:txBody>
      </p:sp>
      <p:sp>
        <p:nvSpPr>
          <p:cNvPr id="7" name="Slide Number Placeholder 1">
            <a:extLst>
              <a:ext uri="{FF2B5EF4-FFF2-40B4-BE49-F238E27FC236}">
                <a16:creationId xmlns:a16="http://schemas.microsoft.com/office/drawing/2014/main" id="{16335F4B-D9C5-FF4A-B9EB-7FA907B0C4BE}"/>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Tree>
    <p:extLst>
      <p:ext uri="{BB962C8B-B14F-4D97-AF65-F5344CB8AC3E}">
        <p14:creationId xmlns:p14="http://schemas.microsoft.com/office/powerpoint/2010/main" val="194177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quot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11" name="Picture 10" descr="Background_ppt-04.png">
            <a:extLst>
              <a:ext uri="{FF2B5EF4-FFF2-40B4-BE49-F238E27FC236}">
                <a16:creationId xmlns:a16="http://schemas.microsoft.com/office/drawing/2014/main" id="{98739882-5A73-4645-8734-1A20F81D75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5070700" y="974682"/>
            <a:ext cx="4078224" cy="5097780"/>
          </a:xfrm>
          <a:prstGeom prst="rect">
            <a:avLst/>
          </a:prstGeom>
        </p:spPr>
      </p:pic>
      <p:pic>
        <p:nvPicPr>
          <p:cNvPr id="16" name="Picture 15"/>
          <p:cNvPicPr>
            <a:picLocks noChangeAspect="1"/>
          </p:cNvPicPr>
          <p:nvPr userDrawn="1"/>
        </p:nvPicPr>
        <p:blipFill>
          <a:blip r:embed="rId3"/>
          <a:stretch>
            <a:fillRect/>
          </a:stretch>
        </p:blipFill>
        <p:spPr>
          <a:xfrm>
            <a:off x="6839712" y="4732021"/>
            <a:ext cx="1170432" cy="309285"/>
          </a:xfrm>
          <a:prstGeom prst="rect">
            <a:avLst/>
          </a:prstGeom>
        </p:spPr>
      </p:pic>
      <p:cxnSp>
        <p:nvCxnSpPr>
          <p:cNvPr id="22" name="Straight Connector 21">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8" name="Text Placeholder 27"/>
          <p:cNvSpPr>
            <a:spLocks noGrp="1"/>
          </p:cNvSpPr>
          <p:nvPr>
            <p:ph type="body" sz="quarter" idx="11" hasCustomPrompt="1"/>
          </p:nvPr>
        </p:nvSpPr>
        <p:spPr>
          <a:xfrm>
            <a:off x="457200" y="202543"/>
            <a:ext cx="8229530" cy="425264"/>
          </a:xfrm>
        </p:spPr>
        <p:txBody>
          <a:bodyPr/>
          <a:lstStyle>
            <a:lvl1pPr marL="0" indent="0">
              <a:buFontTx/>
              <a:buNone/>
              <a:defRPr sz="2800" b="1">
                <a:solidFill>
                  <a:srgbClr val="FFFFFF"/>
                </a:solidFill>
              </a:defRPr>
            </a:lvl1pPr>
            <a:lvl2pPr marL="457200" indent="0">
              <a:buFontTx/>
              <a:buNone/>
              <a:defRPr sz="2800" b="1">
                <a:solidFill>
                  <a:srgbClr val="FFFFFF"/>
                </a:solidFill>
              </a:defRPr>
            </a:lvl2pPr>
            <a:lvl3pPr marL="914400" indent="0">
              <a:buFontTx/>
              <a:buNone/>
              <a:defRPr sz="2800" b="1">
                <a:solidFill>
                  <a:srgbClr val="FFFFFF"/>
                </a:solidFill>
              </a:defRPr>
            </a:lvl3pPr>
            <a:lvl4pPr marL="1371600" indent="0">
              <a:buFontTx/>
              <a:buNone/>
              <a:defRPr sz="2800" b="1">
                <a:solidFill>
                  <a:srgbClr val="FFFFFF"/>
                </a:solidFill>
              </a:defRPr>
            </a:lvl4pPr>
            <a:lvl5pPr marL="1828800" indent="0">
              <a:buFontTx/>
              <a:buNone/>
              <a:defRPr sz="2800" b="1">
                <a:solidFill>
                  <a:srgbClr val="FFFFFF"/>
                </a:solidFill>
              </a:defRPr>
            </a:lvl5pPr>
          </a:lstStyle>
          <a:p>
            <a:pPr lvl="0"/>
            <a:r>
              <a:rPr lang="en-US" dirty="0"/>
              <a:t>Statement Slide (Arial Bold 28pt)</a:t>
            </a:r>
          </a:p>
        </p:txBody>
      </p:sp>
      <p:sp>
        <p:nvSpPr>
          <p:cNvPr id="13" name="Text Placeholder 25"/>
          <p:cNvSpPr>
            <a:spLocks noGrp="1"/>
          </p:cNvSpPr>
          <p:nvPr>
            <p:ph type="body" sz="quarter" idx="12" hasCustomPrompt="1"/>
          </p:nvPr>
        </p:nvSpPr>
        <p:spPr>
          <a:xfrm>
            <a:off x="457200" y="857249"/>
            <a:ext cx="8229600" cy="3593592"/>
          </a:xfrm>
        </p:spPr>
        <p:txBody>
          <a:bodyPr/>
          <a:lstStyle>
            <a:lvl1pPr marL="0" indent="0">
              <a:buFontTx/>
              <a:buNone/>
              <a:defRPr sz="2400" b="0" i="0" baseline="0">
                <a:solidFill>
                  <a:schemeClr val="bg1"/>
                </a:solidFill>
                <a:latin typeface="Arial"/>
                <a:cs typeface="Arial"/>
              </a:defRPr>
            </a:lvl1pPr>
            <a:lvl2pPr marL="457200" indent="0">
              <a:buFontTx/>
              <a:buNone/>
              <a:defRPr b="0" i="0">
                <a:solidFill>
                  <a:srgbClr val="FFFFFF"/>
                </a:solidFill>
                <a:latin typeface="Arial"/>
                <a:cs typeface="Arial"/>
              </a:defRPr>
            </a:lvl2pPr>
            <a:lvl3pPr marL="914400" indent="0">
              <a:buFontTx/>
              <a:buNone/>
              <a:defRPr b="0" i="0">
                <a:solidFill>
                  <a:srgbClr val="FFFFFF"/>
                </a:solidFill>
                <a:latin typeface="Arial"/>
                <a:cs typeface="Arial"/>
              </a:defRPr>
            </a:lvl3pPr>
            <a:lvl4pPr marL="1371600" indent="0">
              <a:buFontTx/>
              <a:buNone/>
              <a:defRPr b="0" i="0">
                <a:solidFill>
                  <a:srgbClr val="FFFFFF"/>
                </a:solidFill>
                <a:latin typeface="Arial"/>
                <a:cs typeface="Arial"/>
              </a:defRPr>
            </a:lvl4pPr>
            <a:lvl5pPr marL="1828800" indent="0">
              <a:buFontTx/>
              <a:buNone/>
              <a:defRPr b="0" i="0">
                <a:solidFill>
                  <a:srgbClr val="FFFFFF"/>
                </a:solidFill>
                <a:latin typeface="Arial"/>
                <a:cs typeface="Arial"/>
              </a:defRPr>
            </a:lvl5pPr>
          </a:lstStyle>
          <a:p>
            <a:pPr lvl="0"/>
            <a:r>
              <a:rPr lang="en-US" dirty="0"/>
              <a:t>Add large statement or quote here </a:t>
            </a:r>
            <a:br>
              <a:rPr lang="en-US" dirty="0"/>
            </a:br>
            <a:r>
              <a:rPr lang="en-US" dirty="0"/>
              <a:t>(Arial 24pt)</a:t>
            </a:r>
            <a:r>
              <a:rPr lang="is-IS" dirty="0"/>
              <a:t>…</a:t>
            </a:r>
            <a:endParaRPr lang="en-US" dirty="0"/>
          </a:p>
        </p:txBody>
      </p:sp>
      <p:cxnSp>
        <p:nvCxnSpPr>
          <p:cNvPr id="24" name="Straight Connector 23">
            <a:extLst>
              <a:ext uri="{FF2B5EF4-FFF2-40B4-BE49-F238E27FC236}">
                <a16:creationId xmlns:a16="http://schemas.microsoft.com/office/drawing/2014/main" id="{6A0606D9-C157-B846-A015-D225D826C6E3}"/>
              </a:ext>
            </a:extLst>
          </p:cNvPr>
          <p:cNvCxnSpPr>
            <a:cxnSpLocks/>
          </p:cNvCxnSpPr>
          <p:nvPr userDrawn="1"/>
        </p:nvCxnSpPr>
        <p:spPr>
          <a:xfrm>
            <a:off x="457201" y="4566219"/>
            <a:ext cx="8229599"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Footer Placeholder 22">
            <a:extLst>
              <a:ext uri="{FF2B5EF4-FFF2-40B4-BE49-F238E27FC236}">
                <a16:creationId xmlns:a16="http://schemas.microsoft.com/office/drawing/2014/main" id="{95180187-F31F-5E41-9FF8-BB34EC5145F5}"/>
              </a:ext>
            </a:extLst>
          </p:cNvPr>
          <p:cNvSpPr>
            <a:spLocks noGrp="1"/>
          </p:cNvSpPr>
          <p:nvPr>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chemeClr val="bg1"/>
                </a:solidFill>
                <a:latin typeface="Arial" panose="020B0604020202020204" pitchFamily="34" charset="0"/>
              </a:defRPr>
            </a:lvl1pPr>
          </a:lstStyle>
          <a:p>
            <a:r>
              <a:rPr lang="en-US" dirty="0"/>
              <a:t>Speakers Name + Title / </a:t>
            </a:r>
            <a:br>
              <a:rPr lang="en-US" dirty="0"/>
            </a:br>
            <a:r>
              <a:rPr lang="en-US" dirty="0"/>
              <a:t>Presentation Title or References</a:t>
            </a:r>
          </a:p>
        </p:txBody>
      </p:sp>
      <p:sp>
        <p:nvSpPr>
          <p:cNvPr id="30" name="Slide Number Placeholder 23">
            <a:extLst>
              <a:ext uri="{FF2B5EF4-FFF2-40B4-BE49-F238E27FC236}">
                <a16:creationId xmlns:a16="http://schemas.microsoft.com/office/drawing/2014/main" id="{C1C64010-8DCA-5242-9265-473E5A733817}"/>
              </a:ext>
            </a:extLst>
          </p:cNvPr>
          <p:cNvSpPr txBox="1">
            <a:spLocks/>
          </p:cNvSpPr>
          <p:nvPr userDrawn="1"/>
        </p:nvSpPr>
        <p:spPr>
          <a:xfrm>
            <a:off x="8146473" y="4760773"/>
            <a:ext cx="540326" cy="147665"/>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094C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52DA80-3F29-8444-8E7A-E27608D41C1C}" type="slidenum">
              <a:rPr lang="en-US" sz="1000" b="0" i="0" smtClean="0">
                <a:solidFill>
                  <a:schemeClr val="bg1"/>
                </a:solidFill>
                <a:latin typeface="Arial" panose="020B0604020202020204" pitchFamily="34" charset="0"/>
              </a:rPr>
              <a:pPr/>
              <a:t>‹#›</a:t>
            </a:fld>
            <a:endParaRPr lang="en-US" sz="1000" b="0" i="0" dirty="0">
              <a:solidFill>
                <a:schemeClr val="bg1"/>
              </a:solidFill>
              <a:latin typeface="Arial" panose="020B0604020202020204" pitchFamily="34" charset="0"/>
            </a:endParaRPr>
          </a:p>
        </p:txBody>
      </p:sp>
    </p:spTree>
    <p:extLst>
      <p:ext uri="{BB962C8B-B14F-4D97-AF65-F5344CB8AC3E}">
        <p14:creationId xmlns:p14="http://schemas.microsoft.com/office/powerpoint/2010/main" val="23583922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5.emf"/><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png"/><Relationship Id="rId5" Type="http://schemas.openxmlformats.org/officeDocument/2006/relationships/slideLayout" Target="../slideLayouts/slideLayout37.xml"/><Relationship Id="rId10"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EB724-C1AF-0146-BB94-FCCF868940D0}"/>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
        <p:nvSpPr>
          <p:cNvPr id="7" name="Title Placeholder 1"/>
          <p:cNvSpPr>
            <a:spLocks noGrp="1"/>
          </p:cNvSpPr>
          <p:nvPr>
            <p:ph type="title"/>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8" name="Text Placeholder 2"/>
          <p:cNvSpPr>
            <a:spLocks noGrp="1"/>
          </p:cNvSpPr>
          <p:nvPr>
            <p:ph type="body" idx="1"/>
          </p:nvPr>
        </p:nvSpPr>
        <p:spPr>
          <a:xfrm>
            <a:off x="457201" y="857251"/>
            <a:ext cx="8229598" cy="35957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cxnSp>
        <p:nvCxnSpPr>
          <p:cNvPr id="9" name="Straight Connector 8"/>
          <p:cNvCxnSpPr>
            <a:cxnSpLocks/>
          </p:cNvCxnSpPr>
          <p:nvPr userDrawn="1"/>
        </p:nvCxnSpPr>
        <p:spPr>
          <a:xfrm>
            <a:off x="457201" y="4566219"/>
            <a:ext cx="8229599" cy="0"/>
          </a:xfrm>
          <a:prstGeom prst="line">
            <a:avLst/>
          </a:prstGeom>
          <a:ln w="3175" cmpd="sng">
            <a:solidFill>
              <a:srgbClr val="0093C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F3C1E23-5EF3-B345-85B0-BAD980F45E34}"/>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6839713" y="4732020"/>
            <a:ext cx="1170432" cy="305330"/>
          </a:xfrm>
          <a:prstGeom prst="rect">
            <a:avLst/>
          </a:prstGeom>
        </p:spPr>
      </p:pic>
      <p:sp>
        <p:nvSpPr>
          <p:cNvPr id="18" name="Footer Placeholder 22">
            <a:extLst>
              <a:ext uri="{FF2B5EF4-FFF2-40B4-BE49-F238E27FC236}">
                <a16:creationId xmlns:a16="http://schemas.microsoft.com/office/drawing/2014/main" id="{5C19C424-C031-F345-8CB8-F16E514C5743}"/>
              </a:ext>
            </a:extLst>
          </p:cNvPr>
          <p:cNvSpPr>
            <a:spLocks noGrp="1"/>
          </p:cNvSpPr>
          <p:nvPr userDrawn="1">
            <p:ph type="ftr" sz="quarter" idx="3"/>
          </p:nvPr>
        </p:nvSpPr>
        <p:spPr>
          <a:xfrm>
            <a:off x="457200" y="4566220"/>
            <a:ext cx="3691467" cy="472577"/>
          </a:xfrm>
          <a:prstGeom prst="rect">
            <a:avLst/>
          </a:prstGeom>
          <a:noFill/>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cs typeface="Arial" panose="020B0604020202020204" pitchFamily="34" charset="0"/>
              </a:defRPr>
            </a:lvl1pPr>
          </a:lstStyle>
          <a:p>
            <a:r>
              <a:rPr lang="en-US" dirty="0"/>
              <a:t>Speakers Name + Title / </a:t>
            </a:r>
            <a:br>
              <a:rPr lang="en-US" dirty="0"/>
            </a:br>
            <a:r>
              <a:rPr lang="en-US" dirty="0"/>
              <a:t>Presentation Title or References</a:t>
            </a:r>
          </a:p>
        </p:txBody>
      </p:sp>
    </p:spTree>
    <p:extLst>
      <p:ext uri="{BB962C8B-B14F-4D97-AF65-F5344CB8AC3E}">
        <p14:creationId xmlns:p14="http://schemas.microsoft.com/office/powerpoint/2010/main" val="868424587"/>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93" r:id="rId3"/>
    <p:sldLayoutId id="2147483694"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655" r:id="rId14"/>
    <p:sldLayoutId id="2147483695" r:id="rId15"/>
    <p:sldLayoutId id="2147483692" r:id="rId16"/>
    <p:sldLayoutId id="2147483656" r:id="rId17"/>
    <p:sldLayoutId id="2147483659" r:id="rId18"/>
    <p:sldLayoutId id="2147483696" r:id="rId19"/>
    <p:sldLayoutId id="2147483691" r:id="rId20"/>
    <p:sldLayoutId id="2147483660" r:id="rId21"/>
    <p:sldLayoutId id="2147483651" r:id="rId22"/>
    <p:sldLayoutId id="2147483650" r:id="rId23"/>
    <p:sldLayoutId id="2147483710" r:id="rId24"/>
    <p:sldLayoutId id="2147483686" r:id="rId25"/>
    <p:sldLayoutId id="2147483657" r:id="rId26"/>
    <p:sldLayoutId id="2147483658" r:id="rId27"/>
    <p:sldLayoutId id="2147483661" r:id="rId28"/>
    <p:sldLayoutId id="2147483653" r:id="rId29"/>
    <p:sldLayoutId id="2147483722" r:id="rId30"/>
    <p:sldLayoutId id="2147483723" r:id="rId31"/>
    <p:sldLayoutId id="2147483725" r:id="rId32"/>
  </p:sldLayoutIdLst>
  <p:hf hdr="0" dt="0"/>
  <p:txStyles>
    <p:titleStyle>
      <a:lvl1pPr algn="l" defTabSz="457200" rtl="0" eaLnBrk="1" latinLnBrk="0" hangingPunct="1">
        <a:spcBef>
          <a:spcPct val="0"/>
        </a:spcBef>
        <a:buNone/>
        <a:defRPr sz="2800" b="1" i="0" kern="1200">
          <a:solidFill>
            <a:srgbClr val="003D5B"/>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7EB724-C1AF-0146-BB94-FCCF868940D0}"/>
              </a:ext>
            </a:extLst>
          </p:cNvPr>
          <p:cNvSpPr>
            <a:spLocks noGrp="1"/>
          </p:cNvSpPr>
          <p:nvPr>
            <p:ph type="sldNum" sz="quarter" idx="4"/>
          </p:nvPr>
        </p:nvSpPr>
        <p:spPr>
          <a:xfrm>
            <a:off x="8384733" y="4698609"/>
            <a:ext cx="397692" cy="273844"/>
          </a:xfrm>
          <a:prstGeom prst="rect">
            <a:avLst/>
          </a:prstGeom>
        </p:spPr>
        <p:txBody>
          <a:bodyPr vert="horz" lIns="91440" tIns="45720" rIns="91440" bIns="45720" rtlCol="0" anchor="ctr"/>
          <a:lstStyle>
            <a:lvl1pPr algn="r">
              <a:defRPr lang="en-US" sz="1000" kern="1200" smtClean="0">
                <a:solidFill>
                  <a:srgbClr val="0094C9"/>
                </a:solidFill>
                <a:latin typeface="Arial" panose="020B0604020202020204" pitchFamily="34" charset="0"/>
                <a:ea typeface="+mn-ea"/>
                <a:cs typeface="Arial" panose="020B0604020202020204" pitchFamily="34" charset="0"/>
              </a:defRPr>
            </a:lvl1pPr>
          </a:lstStyle>
          <a:p>
            <a:fld id="{F4459B1D-DEC7-274C-BA3D-6B2C7C9AE1F3}" type="slidenum">
              <a:rPr lang="en-US" smtClean="0"/>
              <a:pPr/>
              <a:t>‹#›</a:t>
            </a:fld>
            <a:endParaRPr lang="en-US" dirty="0"/>
          </a:p>
        </p:txBody>
      </p:sp>
      <p:sp>
        <p:nvSpPr>
          <p:cNvPr id="7" name="Title Placeholder 1"/>
          <p:cNvSpPr>
            <a:spLocks noGrp="1"/>
          </p:cNvSpPr>
          <p:nvPr>
            <p:ph type="title"/>
          </p:nvPr>
        </p:nvSpPr>
        <p:spPr>
          <a:xfrm>
            <a:off x="457200" y="-104775"/>
            <a:ext cx="8229600" cy="625289"/>
          </a:xfrm>
          <a:prstGeom prst="rect">
            <a:avLst/>
          </a:prstGeom>
        </p:spPr>
        <p:txBody>
          <a:bodyPr vert="horz" lIns="0" tIns="0" rIns="0" bIns="0" rtlCol="0" anchor="b" anchorCtr="0">
            <a:noAutofit/>
          </a:bodyPr>
          <a:lstStyle/>
          <a:p>
            <a:r>
              <a:rPr lang="en-US" dirty="0"/>
              <a:t>Headline (Arial Bold 28pt)</a:t>
            </a:r>
          </a:p>
        </p:txBody>
      </p:sp>
      <p:sp>
        <p:nvSpPr>
          <p:cNvPr id="8" name="Text Placeholder 2"/>
          <p:cNvSpPr>
            <a:spLocks noGrp="1"/>
          </p:cNvSpPr>
          <p:nvPr>
            <p:ph type="body" idx="1"/>
          </p:nvPr>
        </p:nvSpPr>
        <p:spPr>
          <a:xfrm>
            <a:off x="457201" y="857251"/>
            <a:ext cx="8229598" cy="35957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cxnSp>
        <p:nvCxnSpPr>
          <p:cNvPr id="9" name="Straight Connector 8"/>
          <p:cNvCxnSpPr>
            <a:cxnSpLocks/>
          </p:cNvCxnSpPr>
          <p:nvPr userDrawn="1"/>
        </p:nvCxnSpPr>
        <p:spPr>
          <a:xfrm>
            <a:off x="457201" y="4566219"/>
            <a:ext cx="8229599" cy="0"/>
          </a:xfrm>
          <a:prstGeom prst="line">
            <a:avLst/>
          </a:prstGeom>
          <a:ln w="3175" cmpd="sng">
            <a:solidFill>
              <a:srgbClr val="0093CA"/>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9EA89F9-235D-7844-AF80-DD09F9A25E96}"/>
              </a:ext>
            </a:extLst>
          </p:cNvPr>
          <p:cNvCxnSpPr>
            <a:cxnSpLocks/>
          </p:cNvCxnSpPr>
          <p:nvPr userDrawn="1"/>
        </p:nvCxnSpPr>
        <p:spPr>
          <a:xfrm>
            <a:off x="457270" y="690484"/>
            <a:ext cx="8229530"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F3C1E23-5EF3-B345-85B0-BAD980F45E34}"/>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054303" y="4733595"/>
            <a:ext cx="1170432" cy="305330"/>
          </a:xfrm>
          <a:prstGeom prst="rect">
            <a:avLst/>
          </a:prstGeom>
        </p:spPr>
      </p:pic>
      <p:sp>
        <p:nvSpPr>
          <p:cNvPr id="18" name="Footer Placeholder 22">
            <a:extLst>
              <a:ext uri="{FF2B5EF4-FFF2-40B4-BE49-F238E27FC236}">
                <a16:creationId xmlns:a16="http://schemas.microsoft.com/office/drawing/2014/main" id="{5C19C424-C031-F345-8CB8-F16E514C5743}"/>
              </a:ext>
            </a:extLst>
          </p:cNvPr>
          <p:cNvSpPr>
            <a:spLocks noGrp="1"/>
          </p:cNvSpPr>
          <p:nvPr userDrawn="1">
            <p:ph type="ftr" sz="quarter" idx="3"/>
          </p:nvPr>
        </p:nvSpPr>
        <p:spPr>
          <a:xfrm>
            <a:off x="457200" y="4566220"/>
            <a:ext cx="3691467" cy="472577"/>
          </a:xfrm>
          <a:prstGeom prst="rect">
            <a:avLst/>
          </a:prstGeom>
        </p:spPr>
        <p:txBody>
          <a:bodyPr vert="horz" lIns="0" tIns="0" rIns="0" bIns="0" rtlCol="0" anchor="ctr"/>
          <a:lstStyle>
            <a:lvl1pPr marL="0" marR="0" indent="0" algn="l" defTabSz="457200" rtl="0" eaLnBrk="1" fontAlgn="auto" latinLnBrk="0" hangingPunct="1">
              <a:lnSpc>
                <a:spcPct val="100000"/>
              </a:lnSpc>
              <a:spcBef>
                <a:spcPts val="0"/>
              </a:spcBef>
              <a:spcAft>
                <a:spcPts val="0"/>
              </a:spcAft>
              <a:buClrTx/>
              <a:buSzTx/>
              <a:buFontTx/>
              <a:buNone/>
              <a:tabLst/>
              <a:defRPr sz="1000" b="0" i="0">
                <a:solidFill>
                  <a:srgbClr val="0094C9"/>
                </a:solidFill>
                <a:latin typeface="Arial" panose="020B0604020202020204" pitchFamily="34" charset="0"/>
                <a:cs typeface="Arial" panose="020B0604020202020204" pitchFamily="34" charset="0"/>
              </a:defRPr>
            </a:lvl1pPr>
          </a:lstStyle>
          <a:p>
            <a:r>
              <a:rPr lang="en-US" dirty="0"/>
              <a:t>Speakers Name + Title / </a:t>
            </a:r>
            <a:br>
              <a:rPr lang="en-US" dirty="0"/>
            </a:br>
            <a:r>
              <a:rPr lang="en-US" dirty="0"/>
              <a:t>Presentation Title or References</a:t>
            </a:r>
          </a:p>
        </p:txBody>
      </p:sp>
      <p:pic>
        <p:nvPicPr>
          <p:cNvPr id="12" name="Picture 11"/>
          <p:cNvPicPr>
            <a:picLocks noChangeAspect="1"/>
          </p:cNvPicPr>
          <p:nvPr userDrawn="1"/>
        </p:nvPicPr>
        <p:blipFill>
          <a:blip r:embed="rId12"/>
          <a:stretch>
            <a:fillRect/>
          </a:stretch>
        </p:blipFill>
        <p:spPr>
          <a:xfrm>
            <a:off x="6416733" y="4720734"/>
            <a:ext cx="1965960" cy="323664"/>
          </a:xfrm>
          <a:prstGeom prst="rect">
            <a:avLst/>
          </a:prstGeom>
        </p:spPr>
      </p:pic>
    </p:spTree>
    <p:extLst>
      <p:ext uri="{BB962C8B-B14F-4D97-AF65-F5344CB8AC3E}">
        <p14:creationId xmlns:p14="http://schemas.microsoft.com/office/powerpoint/2010/main" val="1622325938"/>
      </p:ext>
    </p:extLst>
  </p:cSld>
  <p:clrMap bg1="lt1" tx1="dk1" bg2="lt2" tx2="dk2" accent1="accent1" accent2="accent2" accent3="accent3" accent4="accent4" accent5="accent5" accent6="accent6" hlink="hlink" folHlink="folHlink"/>
  <p:sldLayoutIdLst>
    <p:sldLayoutId id="2147483670" r:id="rId1"/>
    <p:sldLayoutId id="2147483711" r:id="rId2"/>
    <p:sldLayoutId id="2147483671" r:id="rId3"/>
    <p:sldLayoutId id="2147483689" r:id="rId4"/>
    <p:sldLayoutId id="2147483697" r:id="rId5"/>
    <p:sldLayoutId id="2147483698" r:id="rId6"/>
    <p:sldLayoutId id="2147483672" r:id="rId7"/>
    <p:sldLayoutId id="2147483673" r:id="rId8"/>
    <p:sldLayoutId id="2147483707" r:id="rId9"/>
  </p:sldLayoutIdLst>
  <p:hf hdr="0" dt="0"/>
  <p:txStyles>
    <p:titleStyle>
      <a:lvl1pPr algn="l" defTabSz="457200" rtl="0" eaLnBrk="1" latinLnBrk="0" hangingPunct="1">
        <a:spcBef>
          <a:spcPct val="0"/>
        </a:spcBef>
        <a:buNone/>
        <a:defRPr sz="2800" b="1" i="0" kern="1200">
          <a:solidFill>
            <a:srgbClr val="003D5B"/>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Creative Brainwaves</a:t>
            </a:r>
          </a:p>
        </p:txBody>
      </p:sp>
      <p:sp>
        <p:nvSpPr>
          <p:cNvPr id="3" name="Text Placeholder 2"/>
          <p:cNvSpPr>
            <a:spLocks noGrp="1"/>
          </p:cNvSpPr>
          <p:nvPr>
            <p:ph type="body" sz="quarter" idx="15"/>
          </p:nvPr>
        </p:nvSpPr>
        <p:spPr>
          <a:xfrm>
            <a:off x="473300" y="2822374"/>
            <a:ext cx="7101544" cy="1413962"/>
          </a:xfrm>
        </p:spPr>
        <p:txBody>
          <a:bodyPr/>
          <a:lstStyle/>
          <a:p>
            <a:r>
              <a:rPr lang="en-US" b="1" dirty="0">
                <a:solidFill>
                  <a:schemeClr val="bg1"/>
                </a:solidFill>
              </a:rPr>
              <a:t>Dr Anne-Marie Glynn</a:t>
            </a:r>
          </a:p>
          <a:p>
            <a:r>
              <a:rPr lang="en-US" dirty="0">
                <a:solidFill>
                  <a:schemeClr val="bg1"/>
                </a:solidFill>
              </a:rPr>
              <a:t>Chief Operating Officer </a:t>
            </a:r>
          </a:p>
          <a:p>
            <a:r>
              <a:rPr lang="en-US" dirty="0">
                <a:solidFill>
                  <a:schemeClr val="bg1"/>
                </a:solidFill>
              </a:rPr>
              <a:t>Global Brain Health Institute, Trinity College Dublin</a:t>
            </a:r>
          </a:p>
          <a:p>
            <a:endParaRPr lang="en-US" dirty="0"/>
          </a:p>
        </p:txBody>
      </p:sp>
      <p:sp>
        <p:nvSpPr>
          <p:cNvPr id="4" name="Text Placeholder 3"/>
          <p:cNvSpPr>
            <a:spLocks noGrp="1"/>
          </p:cNvSpPr>
          <p:nvPr>
            <p:ph type="body" sz="quarter" idx="14"/>
          </p:nvPr>
        </p:nvSpPr>
        <p:spPr/>
        <p:txBody>
          <a:bodyPr/>
          <a:lstStyle/>
          <a:p>
            <a:r>
              <a:rPr lang="en-US" dirty="0"/>
              <a:t>1 November 2023</a:t>
            </a:r>
          </a:p>
        </p:txBody>
      </p:sp>
    </p:spTree>
    <p:extLst>
      <p:ext uri="{BB962C8B-B14F-4D97-AF65-F5344CB8AC3E}">
        <p14:creationId xmlns:p14="http://schemas.microsoft.com/office/powerpoint/2010/main" val="171021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C2928A-8F44-07DE-B237-3FAD2E810FF1}"/>
              </a:ext>
            </a:extLst>
          </p:cNvPr>
          <p:cNvSpPr txBox="1"/>
          <p:nvPr/>
        </p:nvSpPr>
        <p:spPr>
          <a:xfrm>
            <a:off x="56564" y="3431527"/>
            <a:ext cx="8862369" cy="1635170"/>
          </a:xfrm>
          <a:prstGeom prst="rect">
            <a:avLst/>
          </a:prstGeom>
          <a:solidFill>
            <a:schemeClr val="bg1"/>
          </a:solidFill>
        </p:spPr>
        <p:txBody>
          <a:bodyPr wrap="square" rtlCol="0">
            <a:spAutoFit/>
          </a:bodyPr>
          <a:lstStyle/>
          <a:p>
            <a:endParaRPr lang="en-IE" dirty="0"/>
          </a:p>
        </p:txBody>
      </p:sp>
      <p:sp>
        <p:nvSpPr>
          <p:cNvPr id="3" name="object 3"/>
          <p:cNvSpPr txBox="1">
            <a:spLocks noGrp="1"/>
          </p:cNvSpPr>
          <p:nvPr>
            <p:ph type="title"/>
          </p:nvPr>
        </p:nvSpPr>
        <p:spPr>
          <a:xfrm>
            <a:off x="416624" y="167431"/>
            <a:ext cx="8637065" cy="382156"/>
          </a:xfrm>
          <a:prstGeom prst="rect">
            <a:avLst/>
          </a:prstGeom>
        </p:spPr>
        <p:txBody>
          <a:bodyPr vert="horz" wrap="square" lIns="0" tIns="12700" rIns="0" bIns="0" rtlCol="0">
            <a:spAutoFit/>
          </a:bodyPr>
          <a:lstStyle/>
          <a:p>
            <a:pPr marL="12700">
              <a:lnSpc>
                <a:spcPct val="100000"/>
              </a:lnSpc>
              <a:spcBef>
                <a:spcPts val="100"/>
              </a:spcBef>
            </a:pPr>
            <a:r>
              <a:rPr lang="en-IE" sz="2400" dirty="0"/>
              <a:t>GBHI Community Working Together—Across </a:t>
            </a:r>
            <a:r>
              <a:rPr lang="en-US" sz="2400" b="1" i="0" kern="1200" baseline="0" dirty="0">
                <a:latin typeface="Arial" panose="020B0604020202020204" pitchFamily="34" charset="0"/>
                <a:ea typeface="+mj-ea"/>
                <a:cs typeface="Arial" panose="020B0604020202020204" pitchFamily="34" charset="0"/>
              </a:rPr>
              <a:t>Disciplines</a:t>
            </a:r>
            <a:endParaRPr lang="en-IE" sz="2400" dirty="0"/>
          </a:p>
        </p:txBody>
      </p:sp>
      <p:sp>
        <p:nvSpPr>
          <p:cNvPr id="2" name="Text Placeholder 3">
            <a:extLst>
              <a:ext uri="{FF2B5EF4-FFF2-40B4-BE49-F238E27FC236}">
                <a16:creationId xmlns:a16="http://schemas.microsoft.com/office/drawing/2014/main" id="{80359E3E-5DD8-8F8B-DD33-48D785BE0D02}"/>
              </a:ext>
            </a:extLst>
          </p:cNvPr>
          <p:cNvSpPr txBox="1">
            <a:spLocks/>
          </p:cNvSpPr>
          <p:nvPr/>
        </p:nvSpPr>
        <p:spPr>
          <a:xfrm>
            <a:off x="366885" y="965552"/>
            <a:ext cx="4667959" cy="2985559"/>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marR="5080">
              <a:spcBef>
                <a:spcPts val="100"/>
              </a:spcBef>
              <a:buFont typeface="Arial" panose="020B0604020202020204" pitchFamily="34" charset="0"/>
              <a:buChar char="•"/>
            </a:pPr>
            <a:r>
              <a:rPr lang="en-IE" sz="2200" dirty="0">
                <a:latin typeface="Arial"/>
                <a:cs typeface="Arial"/>
              </a:rPr>
              <a:t>Photographer Alex </a:t>
            </a:r>
            <a:r>
              <a:rPr lang="en-IE" sz="2200" dirty="0" err="1">
                <a:latin typeface="Arial"/>
                <a:cs typeface="Arial"/>
              </a:rPr>
              <a:t>Kornhuber</a:t>
            </a:r>
            <a:r>
              <a:rPr lang="en-IE" sz="2200" dirty="0">
                <a:latin typeface="Arial"/>
                <a:cs typeface="Arial"/>
              </a:rPr>
              <a:t> and neurologist Maritza Pintado-</a:t>
            </a:r>
            <a:r>
              <a:rPr lang="en-IE" sz="2200" dirty="0" err="1">
                <a:latin typeface="Arial"/>
                <a:cs typeface="Arial"/>
              </a:rPr>
              <a:t>Caipa</a:t>
            </a:r>
            <a:r>
              <a:rPr lang="en-IE" sz="2200" dirty="0">
                <a:latin typeface="Arial"/>
                <a:cs typeface="Arial"/>
              </a:rPr>
              <a:t> </a:t>
            </a:r>
          </a:p>
          <a:p>
            <a:pPr marL="355600" marR="5080">
              <a:spcBef>
                <a:spcPts val="100"/>
              </a:spcBef>
              <a:buFont typeface="Arial" panose="020B0604020202020204" pitchFamily="34" charset="0"/>
              <a:buChar char="•"/>
            </a:pPr>
            <a:r>
              <a:rPr lang="en-IE" sz="2200" dirty="0">
                <a:latin typeface="Arial"/>
                <a:cs typeface="Arial"/>
              </a:rPr>
              <a:t>Built a picture of how Peruvians age across the country</a:t>
            </a:r>
          </a:p>
          <a:p>
            <a:pPr marL="355600" marR="5080">
              <a:spcBef>
                <a:spcPts val="100"/>
              </a:spcBef>
              <a:buFont typeface="Arial" panose="020B0604020202020204" pitchFamily="34" charset="0"/>
              <a:buChar char="•"/>
            </a:pPr>
            <a:r>
              <a:rPr lang="en-IE" sz="2200" dirty="0">
                <a:latin typeface="Arial"/>
                <a:cs typeface="Arial"/>
              </a:rPr>
              <a:t>Raising awareness of dementia and other neurological conditions </a:t>
            </a:r>
          </a:p>
          <a:p>
            <a:pPr marL="355600" marR="5080">
              <a:spcBef>
                <a:spcPts val="100"/>
              </a:spcBef>
              <a:buFont typeface="Arial" panose="020B0604020202020204" pitchFamily="34" charset="0"/>
              <a:buChar char="•"/>
            </a:pPr>
            <a:endParaRPr lang="en-IE" dirty="0"/>
          </a:p>
        </p:txBody>
      </p:sp>
      <p:pic>
        <p:nvPicPr>
          <p:cNvPr id="7" name="Picture 6" descr="A group of women dancing in a room&#10;&#10;Description automatically generated">
            <a:extLst>
              <a:ext uri="{FF2B5EF4-FFF2-40B4-BE49-F238E27FC236}">
                <a16:creationId xmlns:a16="http://schemas.microsoft.com/office/drawing/2014/main" id="{130EB59D-BAFA-9D56-0035-18E8AB227012}"/>
              </a:ext>
            </a:extLst>
          </p:cNvPr>
          <p:cNvPicPr>
            <a:picLocks noChangeAspect="1"/>
          </p:cNvPicPr>
          <p:nvPr/>
        </p:nvPicPr>
        <p:blipFill>
          <a:blip r:embed="rId2"/>
          <a:stretch>
            <a:fillRect/>
          </a:stretch>
        </p:blipFill>
        <p:spPr>
          <a:xfrm>
            <a:off x="5691810" y="2983500"/>
            <a:ext cx="2970743" cy="1980000"/>
          </a:xfrm>
          <a:prstGeom prst="rect">
            <a:avLst/>
          </a:prstGeom>
        </p:spPr>
      </p:pic>
      <p:pic>
        <p:nvPicPr>
          <p:cNvPr id="9" name="Picture 8" descr="A person and person sitting on a couch&#10;&#10;Description automatically generated">
            <a:extLst>
              <a:ext uri="{FF2B5EF4-FFF2-40B4-BE49-F238E27FC236}">
                <a16:creationId xmlns:a16="http://schemas.microsoft.com/office/drawing/2014/main" id="{42E5B9F3-5B59-4FF9-D7FC-64C3D53CE780}"/>
              </a:ext>
            </a:extLst>
          </p:cNvPr>
          <p:cNvPicPr>
            <a:picLocks noChangeAspect="1"/>
          </p:cNvPicPr>
          <p:nvPr/>
        </p:nvPicPr>
        <p:blipFill>
          <a:blip r:embed="rId3"/>
          <a:stretch>
            <a:fillRect/>
          </a:stretch>
        </p:blipFill>
        <p:spPr>
          <a:xfrm>
            <a:off x="5691809" y="900303"/>
            <a:ext cx="2970743" cy="1980000"/>
          </a:xfrm>
          <a:prstGeom prst="rect">
            <a:avLst/>
          </a:prstGeom>
        </p:spPr>
      </p:pic>
    </p:spTree>
    <p:extLst>
      <p:ext uri="{BB962C8B-B14F-4D97-AF65-F5344CB8AC3E}">
        <p14:creationId xmlns:p14="http://schemas.microsoft.com/office/powerpoint/2010/main" val="3668720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5998CC5-5B3E-A409-0358-2216A4A6618A}"/>
              </a:ext>
            </a:extLst>
          </p:cNvPr>
          <p:cNvSpPr txBox="1"/>
          <p:nvPr/>
        </p:nvSpPr>
        <p:spPr>
          <a:xfrm>
            <a:off x="56564" y="3431527"/>
            <a:ext cx="8862369" cy="1635170"/>
          </a:xfrm>
          <a:prstGeom prst="rect">
            <a:avLst/>
          </a:prstGeom>
          <a:solidFill>
            <a:schemeClr val="bg1"/>
          </a:solidFill>
        </p:spPr>
        <p:txBody>
          <a:bodyPr wrap="square" rtlCol="0">
            <a:spAutoFit/>
          </a:bodyPr>
          <a:lstStyle/>
          <a:p>
            <a:endParaRPr lang="en-IE" dirty="0"/>
          </a:p>
        </p:txBody>
      </p:sp>
      <p:sp>
        <p:nvSpPr>
          <p:cNvPr id="3" name="object 3"/>
          <p:cNvSpPr txBox="1">
            <a:spLocks noGrp="1"/>
          </p:cNvSpPr>
          <p:nvPr>
            <p:ph type="title"/>
          </p:nvPr>
        </p:nvSpPr>
        <p:spPr>
          <a:xfrm>
            <a:off x="366886" y="114798"/>
            <a:ext cx="8923870" cy="443711"/>
          </a:xfrm>
          <a:prstGeom prst="rect">
            <a:avLst/>
          </a:prstGeom>
        </p:spPr>
        <p:txBody>
          <a:bodyPr vert="horz" wrap="square" lIns="0" tIns="12700" rIns="0" bIns="0" rtlCol="0">
            <a:spAutoFit/>
          </a:bodyPr>
          <a:lstStyle/>
          <a:p>
            <a:pPr marL="12700">
              <a:lnSpc>
                <a:spcPct val="100000"/>
              </a:lnSpc>
              <a:spcBef>
                <a:spcPts val="100"/>
              </a:spcBef>
            </a:pPr>
            <a:r>
              <a:rPr lang="en-IE" sz="2800" dirty="0"/>
              <a:t>Creative Brain Week</a:t>
            </a:r>
          </a:p>
        </p:txBody>
      </p:sp>
      <p:pic>
        <p:nvPicPr>
          <p:cNvPr id="5" name="Picture 4" descr="A person dancing in front of a group of people&#10;&#10;Description automatically generated">
            <a:extLst>
              <a:ext uri="{FF2B5EF4-FFF2-40B4-BE49-F238E27FC236}">
                <a16:creationId xmlns:a16="http://schemas.microsoft.com/office/drawing/2014/main" id="{7D4BE0CB-82E9-2946-8798-F88DFB36ADB6}"/>
              </a:ext>
            </a:extLst>
          </p:cNvPr>
          <p:cNvPicPr>
            <a:picLocks noChangeAspect="1"/>
          </p:cNvPicPr>
          <p:nvPr/>
        </p:nvPicPr>
        <p:blipFill>
          <a:blip r:embed="rId3"/>
          <a:stretch>
            <a:fillRect/>
          </a:stretch>
        </p:blipFill>
        <p:spPr>
          <a:xfrm>
            <a:off x="5754487" y="2907915"/>
            <a:ext cx="2770523" cy="1980000"/>
          </a:xfrm>
          <a:prstGeom prst="rect">
            <a:avLst/>
          </a:prstGeom>
        </p:spPr>
      </p:pic>
      <p:sp>
        <p:nvSpPr>
          <p:cNvPr id="8" name="Text Placeholder 3">
            <a:extLst>
              <a:ext uri="{FF2B5EF4-FFF2-40B4-BE49-F238E27FC236}">
                <a16:creationId xmlns:a16="http://schemas.microsoft.com/office/drawing/2014/main" id="{A9CE420F-A5ED-4596-EB6F-BDD15746871B}"/>
              </a:ext>
            </a:extLst>
          </p:cNvPr>
          <p:cNvSpPr txBox="1">
            <a:spLocks/>
          </p:cNvSpPr>
          <p:nvPr/>
        </p:nvSpPr>
        <p:spPr>
          <a:xfrm>
            <a:off x="366886" y="832618"/>
            <a:ext cx="4667959" cy="2985559"/>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marR="5080">
              <a:spcBef>
                <a:spcPts val="100"/>
              </a:spcBef>
              <a:buFont typeface="Arial" panose="020B0604020202020204" pitchFamily="34" charset="0"/>
              <a:buChar char="•"/>
            </a:pPr>
            <a:r>
              <a:rPr lang="en-IE" sz="2200" dirty="0">
                <a:latin typeface="Arial"/>
                <a:cs typeface="Arial"/>
              </a:rPr>
              <a:t>Showcases innovation at the intersection of neuroscience and the arts.</a:t>
            </a:r>
          </a:p>
          <a:p>
            <a:pPr marL="355600" marR="5080">
              <a:spcBef>
                <a:spcPts val="100"/>
              </a:spcBef>
              <a:buFont typeface="Arial" panose="020B0604020202020204" pitchFamily="34" charset="0"/>
              <a:buChar char="•"/>
            </a:pPr>
            <a:r>
              <a:rPr lang="en-IE" sz="2200" dirty="0">
                <a:latin typeface="Arial"/>
                <a:cs typeface="Arial"/>
              </a:rPr>
              <a:t>Raises awareness of the powerful relationship between brain health and creativity.</a:t>
            </a:r>
          </a:p>
          <a:p>
            <a:pPr marL="355600" marR="5080">
              <a:spcBef>
                <a:spcPts val="100"/>
              </a:spcBef>
              <a:buFont typeface="Arial" panose="020B0604020202020204" pitchFamily="34" charset="0"/>
              <a:buChar char="•"/>
            </a:pPr>
            <a:r>
              <a:rPr lang="en-IE" sz="2200" dirty="0">
                <a:latin typeface="Arial"/>
                <a:cs typeface="Arial"/>
              </a:rPr>
              <a:t>Join us 4-9 March 2024, online or in person at Trinity College Dublin.</a:t>
            </a:r>
          </a:p>
          <a:p>
            <a:pPr marL="12700" marR="5080" indent="0">
              <a:spcBef>
                <a:spcPts val="100"/>
              </a:spcBef>
              <a:buNone/>
            </a:pPr>
            <a:endParaRPr lang="en-IE" sz="2200" dirty="0">
              <a:latin typeface="Arial"/>
              <a:cs typeface="Arial"/>
            </a:endParaRPr>
          </a:p>
          <a:p>
            <a:pPr marL="355600" marR="5080">
              <a:spcBef>
                <a:spcPts val="100"/>
              </a:spcBef>
              <a:buFont typeface="Arial" panose="020B0604020202020204" pitchFamily="34" charset="0"/>
              <a:buChar char="•"/>
            </a:pPr>
            <a:endParaRPr lang="en-IE" dirty="0"/>
          </a:p>
        </p:txBody>
      </p:sp>
      <p:pic>
        <p:nvPicPr>
          <p:cNvPr id="12" name="Picture 11" descr="A group of people standing on a stage&#10;&#10;Description automatically generated">
            <a:extLst>
              <a:ext uri="{FF2B5EF4-FFF2-40B4-BE49-F238E27FC236}">
                <a16:creationId xmlns:a16="http://schemas.microsoft.com/office/drawing/2014/main" id="{B12E1DD4-C3A8-E402-BCE8-B36A38717A4C}"/>
              </a:ext>
            </a:extLst>
          </p:cNvPr>
          <p:cNvPicPr>
            <a:picLocks noChangeAspect="1"/>
          </p:cNvPicPr>
          <p:nvPr/>
        </p:nvPicPr>
        <p:blipFill rotWithShape="1">
          <a:blip r:embed="rId4"/>
          <a:srcRect l="6671"/>
          <a:stretch/>
        </p:blipFill>
        <p:spPr>
          <a:xfrm>
            <a:off x="5754487" y="832618"/>
            <a:ext cx="2770523" cy="1980000"/>
          </a:xfrm>
          <a:prstGeom prst="rect">
            <a:avLst/>
          </a:prstGeom>
        </p:spPr>
      </p:pic>
    </p:spTree>
    <p:extLst>
      <p:ext uri="{BB962C8B-B14F-4D97-AF65-F5344CB8AC3E}">
        <p14:creationId xmlns:p14="http://schemas.microsoft.com/office/powerpoint/2010/main" val="1785383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886" y="114798"/>
            <a:ext cx="8923870" cy="443711"/>
          </a:xfrm>
          <a:prstGeom prst="rect">
            <a:avLst/>
          </a:prstGeom>
        </p:spPr>
        <p:txBody>
          <a:bodyPr vert="horz" wrap="square" lIns="0" tIns="12700" rIns="0" bIns="0" rtlCol="0">
            <a:spAutoFit/>
          </a:bodyPr>
          <a:lstStyle/>
          <a:p>
            <a:pPr marL="12700">
              <a:lnSpc>
                <a:spcPct val="100000"/>
              </a:lnSpc>
              <a:spcBef>
                <a:spcPts val="100"/>
              </a:spcBef>
            </a:pPr>
            <a:r>
              <a:rPr lang="en-IE" sz="2800" dirty="0"/>
              <a:t>Keys, Names, Bags, Words</a:t>
            </a:r>
          </a:p>
        </p:txBody>
      </p:sp>
      <p:sp>
        <p:nvSpPr>
          <p:cNvPr id="7" name="object 5">
            <a:extLst>
              <a:ext uri="{FF2B5EF4-FFF2-40B4-BE49-F238E27FC236}">
                <a16:creationId xmlns:a16="http://schemas.microsoft.com/office/drawing/2014/main" id="{901B1DC0-6504-D469-5155-DCCA87529CDD}"/>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dirty="0">
              <a:latin typeface="Arial"/>
              <a:cs typeface="Arial"/>
            </a:endParaRPr>
          </a:p>
        </p:txBody>
      </p:sp>
      <p:sp>
        <p:nvSpPr>
          <p:cNvPr id="2" name="Text Placeholder 3">
            <a:extLst>
              <a:ext uri="{FF2B5EF4-FFF2-40B4-BE49-F238E27FC236}">
                <a16:creationId xmlns:a16="http://schemas.microsoft.com/office/drawing/2014/main" id="{FB03B15B-40DE-55F4-EBB7-5DFD865A1873}"/>
              </a:ext>
            </a:extLst>
          </p:cNvPr>
          <p:cNvSpPr txBox="1">
            <a:spLocks/>
          </p:cNvSpPr>
          <p:nvPr/>
        </p:nvSpPr>
        <p:spPr>
          <a:xfrm>
            <a:off x="366886" y="969552"/>
            <a:ext cx="4033664" cy="3204395"/>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marR="5080">
              <a:spcBef>
                <a:spcPts val="100"/>
              </a:spcBef>
              <a:buFont typeface="Arial" panose="020B0604020202020204" pitchFamily="34" charset="0"/>
              <a:buChar char="•"/>
            </a:pPr>
            <a:r>
              <a:rPr lang="en-IE" sz="2100" dirty="0">
                <a:latin typeface="Arial"/>
                <a:cs typeface="Arial"/>
              </a:rPr>
              <a:t>Inspired by the “hear/say” oral history project </a:t>
            </a:r>
          </a:p>
          <a:p>
            <a:pPr marL="355600" marR="5080">
              <a:spcBef>
                <a:spcPts val="100"/>
              </a:spcBef>
              <a:buFont typeface="Arial" panose="020B0604020202020204" pitchFamily="34" charset="0"/>
              <a:buChar char="•"/>
            </a:pPr>
            <a:r>
              <a:rPr lang="en-IE" sz="2100" dirty="0">
                <a:latin typeface="Arial"/>
                <a:cs typeface="Arial"/>
              </a:rPr>
              <a:t>Intimate profiles of people living with dementia and their care partners. </a:t>
            </a:r>
          </a:p>
          <a:p>
            <a:pPr marL="355600" marR="5080">
              <a:spcBef>
                <a:spcPts val="100"/>
              </a:spcBef>
              <a:buFont typeface="Arial" panose="020B0604020202020204" pitchFamily="34" charset="0"/>
              <a:buChar char="•"/>
            </a:pPr>
            <a:r>
              <a:rPr lang="en-IE" sz="2100" dirty="0">
                <a:latin typeface="Arial"/>
                <a:cs typeface="Arial"/>
              </a:rPr>
              <a:t>Shifts the narrative of fear to one of hope and action</a:t>
            </a:r>
          </a:p>
          <a:p>
            <a:pPr marL="355600" marR="5080">
              <a:spcBef>
                <a:spcPts val="100"/>
              </a:spcBef>
              <a:buFont typeface="Arial" panose="020B0604020202020204" pitchFamily="34" charset="0"/>
              <a:buChar char="•"/>
            </a:pPr>
            <a:r>
              <a:rPr lang="en-IE" sz="2100" dirty="0">
                <a:latin typeface="Arial"/>
                <a:cs typeface="Arial"/>
              </a:rPr>
              <a:t>Coming to the </a:t>
            </a:r>
            <a:r>
              <a:rPr lang="en-IE" sz="2100" dirty="0" err="1">
                <a:latin typeface="Arial"/>
                <a:cs typeface="Arial"/>
              </a:rPr>
              <a:t>LexIcon</a:t>
            </a:r>
            <a:r>
              <a:rPr lang="en-IE" sz="2100" dirty="0">
                <a:latin typeface="Arial"/>
                <a:cs typeface="Arial"/>
              </a:rPr>
              <a:t> on   23 November. </a:t>
            </a:r>
            <a:endParaRPr lang="en-IE" sz="2100" dirty="0"/>
          </a:p>
        </p:txBody>
      </p:sp>
      <p:pic>
        <p:nvPicPr>
          <p:cNvPr id="5" name="Picture 4" descr="A person and person holding hands&#10;&#10;Description automatically generated">
            <a:extLst>
              <a:ext uri="{FF2B5EF4-FFF2-40B4-BE49-F238E27FC236}">
                <a16:creationId xmlns:a16="http://schemas.microsoft.com/office/drawing/2014/main" id="{DD6A805B-532A-CF1A-130A-A0CE61DD8090}"/>
              </a:ext>
            </a:extLst>
          </p:cNvPr>
          <p:cNvPicPr>
            <a:picLocks noChangeAspect="1"/>
          </p:cNvPicPr>
          <p:nvPr/>
        </p:nvPicPr>
        <p:blipFill rotWithShape="1">
          <a:blip r:embed="rId3"/>
          <a:srcRect l="3972" r="4132"/>
          <a:stretch/>
        </p:blipFill>
        <p:spPr>
          <a:xfrm>
            <a:off x="4572000" y="1204092"/>
            <a:ext cx="4320000" cy="2466216"/>
          </a:xfrm>
          <a:prstGeom prst="rect">
            <a:avLst/>
          </a:prstGeom>
        </p:spPr>
      </p:pic>
    </p:spTree>
    <p:extLst>
      <p:ext uri="{BB962C8B-B14F-4D97-AF65-F5344CB8AC3E}">
        <p14:creationId xmlns:p14="http://schemas.microsoft.com/office/powerpoint/2010/main" val="91666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6803"/>
            <a:ext cx="8229600" cy="443711"/>
          </a:xfrm>
          <a:prstGeom prst="rect">
            <a:avLst/>
          </a:prstGeom>
        </p:spPr>
        <p:txBody>
          <a:bodyPr vert="horz" wrap="square" lIns="0" tIns="12700" rIns="0" bIns="0" rtlCol="0">
            <a:spAutoFit/>
          </a:bodyPr>
          <a:lstStyle/>
          <a:p>
            <a:pPr marL="12700">
              <a:lnSpc>
                <a:spcPct val="100000"/>
              </a:lnSpc>
              <a:spcBef>
                <a:spcPts val="100"/>
              </a:spcBef>
            </a:pPr>
            <a:r>
              <a:rPr lang="en-IE" sz="2800" dirty="0"/>
              <a:t>Arts &amp; Creativity Offers Hope</a:t>
            </a:r>
            <a:endParaRPr sz="2800" dirty="0"/>
          </a:p>
        </p:txBody>
      </p:sp>
      <p:pic>
        <p:nvPicPr>
          <p:cNvPr id="7" name="Picture 6" descr="A group of people sitting on a stage raising their hands&#10;&#10;Description automatically generated">
            <a:extLst>
              <a:ext uri="{FF2B5EF4-FFF2-40B4-BE49-F238E27FC236}">
                <a16:creationId xmlns:a16="http://schemas.microsoft.com/office/drawing/2014/main" id="{F15446D7-74E6-4AE7-72B8-1520C92E0635}"/>
              </a:ext>
            </a:extLst>
          </p:cNvPr>
          <p:cNvPicPr>
            <a:picLocks noChangeAspect="1"/>
          </p:cNvPicPr>
          <p:nvPr/>
        </p:nvPicPr>
        <p:blipFill rotWithShape="1">
          <a:blip r:embed="rId2"/>
          <a:srcRect l="25936" r="7372"/>
          <a:stretch/>
        </p:blipFill>
        <p:spPr>
          <a:xfrm>
            <a:off x="5341761" y="1046848"/>
            <a:ext cx="3240000" cy="3240000"/>
          </a:xfrm>
          <a:prstGeom prst="rect">
            <a:avLst/>
          </a:prstGeom>
        </p:spPr>
      </p:pic>
      <p:sp>
        <p:nvSpPr>
          <p:cNvPr id="8" name="Text Placeholder 3">
            <a:extLst>
              <a:ext uri="{FF2B5EF4-FFF2-40B4-BE49-F238E27FC236}">
                <a16:creationId xmlns:a16="http://schemas.microsoft.com/office/drawing/2014/main" id="{A4A10799-F274-9E38-58B9-5778A9137F35}"/>
              </a:ext>
            </a:extLst>
          </p:cNvPr>
          <p:cNvSpPr txBox="1">
            <a:spLocks/>
          </p:cNvSpPr>
          <p:nvPr/>
        </p:nvSpPr>
        <p:spPr>
          <a:xfrm>
            <a:off x="276576" y="1046848"/>
            <a:ext cx="4679246" cy="2671766"/>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marR="5080">
              <a:spcBef>
                <a:spcPts val="100"/>
              </a:spcBef>
              <a:buFont typeface="Arial" panose="020B0604020202020204" pitchFamily="34" charset="0"/>
              <a:buChar char="•"/>
            </a:pPr>
            <a:r>
              <a:rPr lang="en-IE" dirty="0">
                <a:latin typeface="Arial"/>
                <a:cs typeface="Arial"/>
              </a:rPr>
              <a:t>Arts and creativity can be for everyone</a:t>
            </a:r>
          </a:p>
          <a:p>
            <a:pPr marL="355600" marR="5080">
              <a:spcBef>
                <a:spcPts val="100"/>
              </a:spcBef>
              <a:buFont typeface="Arial" panose="020B0604020202020204" pitchFamily="34" charset="0"/>
              <a:buChar char="•"/>
            </a:pPr>
            <a:r>
              <a:rPr lang="en-IE" dirty="0">
                <a:latin typeface="Arial"/>
                <a:cs typeface="Arial"/>
              </a:rPr>
              <a:t>Promotes equity and inclusion</a:t>
            </a:r>
          </a:p>
          <a:p>
            <a:pPr marL="355600" marR="5080">
              <a:spcBef>
                <a:spcPts val="100"/>
              </a:spcBef>
              <a:buFont typeface="Arial" panose="020B0604020202020204" pitchFamily="34" charset="0"/>
              <a:buChar char="•"/>
            </a:pPr>
            <a:r>
              <a:rPr lang="en-IE" dirty="0">
                <a:latin typeface="Arial"/>
                <a:cs typeface="Arial"/>
              </a:rPr>
              <a:t>Change narrative: capacity not incapacity</a:t>
            </a:r>
          </a:p>
          <a:p>
            <a:pPr marL="355600" marR="5080">
              <a:spcBef>
                <a:spcPts val="100"/>
              </a:spcBef>
              <a:buFont typeface="Arial" panose="020B0604020202020204" pitchFamily="34" charset="0"/>
              <a:buChar char="•"/>
            </a:pPr>
            <a:r>
              <a:rPr lang="en-IE" dirty="0">
                <a:latin typeface="Arial"/>
                <a:cs typeface="Arial"/>
              </a:rPr>
              <a:t>Improve health care environment</a:t>
            </a:r>
          </a:p>
        </p:txBody>
      </p:sp>
      <p:sp>
        <p:nvSpPr>
          <p:cNvPr id="9" name="object 5">
            <a:extLst>
              <a:ext uri="{FF2B5EF4-FFF2-40B4-BE49-F238E27FC236}">
                <a16:creationId xmlns:a16="http://schemas.microsoft.com/office/drawing/2014/main" id="{74BCB244-4A39-EDF3-3105-DB9CD8937C0E}"/>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7993" y="1415745"/>
            <a:ext cx="7840980" cy="1299845"/>
          </a:xfrm>
          <a:prstGeom prst="rect">
            <a:avLst/>
          </a:prstGeom>
        </p:spPr>
        <p:txBody>
          <a:bodyPr vert="horz" wrap="square" lIns="0" tIns="88900" rIns="0" bIns="0" rtlCol="0">
            <a:spAutoFit/>
          </a:bodyPr>
          <a:lstStyle/>
          <a:p>
            <a:pPr marL="12700" marR="5080" indent="76835">
              <a:lnSpc>
                <a:spcPts val="4750"/>
              </a:lnSpc>
              <a:spcBef>
                <a:spcPts val="700"/>
              </a:spcBef>
            </a:pPr>
            <a:r>
              <a:rPr sz="4400" dirty="0">
                <a:solidFill>
                  <a:srgbClr val="0094C9"/>
                </a:solidFill>
              </a:rPr>
              <a:t>Arts,</a:t>
            </a:r>
            <a:r>
              <a:rPr sz="4400" spc="-20" dirty="0">
                <a:solidFill>
                  <a:srgbClr val="0094C9"/>
                </a:solidFill>
              </a:rPr>
              <a:t> </a:t>
            </a:r>
            <a:r>
              <a:rPr sz="4400" dirty="0">
                <a:solidFill>
                  <a:srgbClr val="0094C9"/>
                </a:solidFill>
              </a:rPr>
              <a:t>music</a:t>
            </a:r>
            <a:r>
              <a:rPr sz="4400" spc="-15" dirty="0">
                <a:solidFill>
                  <a:srgbClr val="0094C9"/>
                </a:solidFill>
              </a:rPr>
              <a:t> </a:t>
            </a:r>
            <a:r>
              <a:rPr sz="4400" dirty="0">
                <a:solidFill>
                  <a:srgbClr val="0094C9"/>
                </a:solidFill>
              </a:rPr>
              <a:t>&amp;</a:t>
            </a:r>
            <a:r>
              <a:rPr sz="4400" spc="-15" dirty="0">
                <a:solidFill>
                  <a:srgbClr val="0094C9"/>
                </a:solidFill>
              </a:rPr>
              <a:t> </a:t>
            </a:r>
            <a:r>
              <a:rPr sz="4400" dirty="0">
                <a:solidFill>
                  <a:srgbClr val="0094C9"/>
                </a:solidFill>
              </a:rPr>
              <a:t>creativity:</a:t>
            </a:r>
            <a:r>
              <a:rPr sz="4400" spc="-15" dirty="0">
                <a:solidFill>
                  <a:srgbClr val="0094C9"/>
                </a:solidFill>
              </a:rPr>
              <a:t> </a:t>
            </a:r>
            <a:r>
              <a:rPr sz="4400" spc="-25" dirty="0">
                <a:solidFill>
                  <a:srgbClr val="0094C9"/>
                </a:solidFill>
              </a:rPr>
              <a:t>how </a:t>
            </a:r>
            <a:r>
              <a:rPr sz="4400" dirty="0">
                <a:solidFill>
                  <a:srgbClr val="0094C9"/>
                </a:solidFill>
              </a:rPr>
              <a:t>does</a:t>
            </a:r>
            <a:r>
              <a:rPr sz="4400" spc="-20" dirty="0">
                <a:solidFill>
                  <a:srgbClr val="0094C9"/>
                </a:solidFill>
              </a:rPr>
              <a:t> </a:t>
            </a:r>
            <a:r>
              <a:rPr sz="4400" dirty="0">
                <a:solidFill>
                  <a:srgbClr val="0094C9"/>
                </a:solidFill>
              </a:rPr>
              <a:t>it</a:t>
            </a:r>
            <a:r>
              <a:rPr sz="4400" spc="-15" dirty="0">
                <a:solidFill>
                  <a:srgbClr val="0094C9"/>
                </a:solidFill>
              </a:rPr>
              <a:t> </a:t>
            </a:r>
            <a:r>
              <a:rPr sz="4400" dirty="0">
                <a:solidFill>
                  <a:srgbClr val="0094C9"/>
                </a:solidFill>
              </a:rPr>
              <a:t>work</a:t>
            </a:r>
            <a:r>
              <a:rPr sz="4400" spc="-20" dirty="0">
                <a:solidFill>
                  <a:srgbClr val="0094C9"/>
                </a:solidFill>
              </a:rPr>
              <a:t> </a:t>
            </a:r>
            <a:r>
              <a:rPr sz="4400" dirty="0">
                <a:solidFill>
                  <a:srgbClr val="0094C9"/>
                </a:solidFill>
              </a:rPr>
              <a:t>for</a:t>
            </a:r>
            <a:r>
              <a:rPr sz="4400" spc="-15" dirty="0">
                <a:solidFill>
                  <a:srgbClr val="0094C9"/>
                </a:solidFill>
              </a:rPr>
              <a:t> </a:t>
            </a:r>
            <a:r>
              <a:rPr sz="4400" dirty="0">
                <a:solidFill>
                  <a:srgbClr val="0094C9"/>
                </a:solidFill>
              </a:rPr>
              <a:t>brain</a:t>
            </a:r>
            <a:r>
              <a:rPr sz="4400" spc="-20" dirty="0">
                <a:solidFill>
                  <a:srgbClr val="0094C9"/>
                </a:solidFill>
              </a:rPr>
              <a:t> </a:t>
            </a:r>
            <a:r>
              <a:rPr sz="4400" spc="-10" dirty="0">
                <a:solidFill>
                  <a:srgbClr val="0094C9"/>
                </a:solidFill>
              </a:rPr>
              <a:t>health?</a:t>
            </a:r>
            <a:endParaRPr sz="4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617" y="171644"/>
            <a:ext cx="8830945" cy="452120"/>
          </a:xfrm>
          <a:prstGeom prst="rect">
            <a:avLst/>
          </a:prstGeom>
        </p:spPr>
        <p:txBody>
          <a:bodyPr vert="horz" wrap="square" lIns="0" tIns="12700" rIns="0" bIns="0" rtlCol="0">
            <a:spAutoFit/>
          </a:bodyPr>
          <a:lstStyle/>
          <a:p>
            <a:pPr marL="12700">
              <a:lnSpc>
                <a:spcPct val="100000"/>
              </a:lnSpc>
              <a:spcBef>
                <a:spcPts val="100"/>
              </a:spcBef>
            </a:pPr>
            <a:r>
              <a:rPr sz="2800" dirty="0"/>
              <a:t>Evidence</a:t>
            </a:r>
            <a:r>
              <a:rPr sz="2800" spc="-25" dirty="0"/>
              <a:t> </a:t>
            </a:r>
            <a:r>
              <a:rPr sz="2800" dirty="0"/>
              <a:t>for</a:t>
            </a:r>
            <a:r>
              <a:rPr sz="2800" spc="-25" dirty="0"/>
              <a:t> </a:t>
            </a:r>
            <a:r>
              <a:rPr lang="en-IE" sz="2800" dirty="0"/>
              <a:t>a</a:t>
            </a:r>
            <a:r>
              <a:rPr sz="2800" dirty="0" err="1"/>
              <a:t>rts</a:t>
            </a:r>
            <a:r>
              <a:rPr sz="2800" dirty="0"/>
              <a:t>,</a:t>
            </a:r>
            <a:r>
              <a:rPr sz="2800" spc="-25" dirty="0"/>
              <a:t> </a:t>
            </a:r>
            <a:r>
              <a:rPr sz="2800" dirty="0"/>
              <a:t>music</a:t>
            </a:r>
            <a:r>
              <a:rPr sz="2800" spc="-25" dirty="0"/>
              <a:t> </a:t>
            </a:r>
            <a:r>
              <a:rPr sz="2800" dirty="0"/>
              <a:t>&amp;</a:t>
            </a:r>
            <a:r>
              <a:rPr sz="2800" spc="-25" dirty="0"/>
              <a:t> </a:t>
            </a:r>
            <a:r>
              <a:rPr sz="2800" dirty="0"/>
              <a:t>creativity</a:t>
            </a:r>
            <a:r>
              <a:rPr sz="2800" spc="-25" dirty="0"/>
              <a:t> </a:t>
            </a:r>
            <a:r>
              <a:rPr sz="2800" dirty="0"/>
              <a:t>for</a:t>
            </a:r>
            <a:r>
              <a:rPr sz="2800" spc="-25" dirty="0"/>
              <a:t> </a:t>
            </a:r>
            <a:r>
              <a:rPr sz="2800" dirty="0"/>
              <a:t>brain</a:t>
            </a:r>
            <a:r>
              <a:rPr sz="2800" spc="-25" dirty="0"/>
              <a:t> </a:t>
            </a:r>
            <a:r>
              <a:rPr sz="2800" spc="-10" dirty="0"/>
              <a:t>health</a:t>
            </a:r>
            <a:endParaRPr sz="2800" dirty="0"/>
          </a:p>
        </p:txBody>
      </p:sp>
      <p:grpSp>
        <p:nvGrpSpPr>
          <p:cNvPr id="3" name="object 3"/>
          <p:cNvGrpSpPr/>
          <p:nvPr/>
        </p:nvGrpSpPr>
        <p:grpSpPr>
          <a:xfrm>
            <a:off x="360591" y="818200"/>
            <a:ext cx="8423275" cy="3712210"/>
            <a:chOff x="360591" y="818200"/>
            <a:chExt cx="8423275" cy="3712210"/>
          </a:xfrm>
        </p:grpSpPr>
        <p:pic>
          <p:nvPicPr>
            <p:cNvPr id="4" name="object 4"/>
            <p:cNvPicPr/>
            <p:nvPr/>
          </p:nvPicPr>
          <p:blipFill>
            <a:blip r:embed="rId2" cstate="print"/>
            <a:stretch>
              <a:fillRect/>
            </a:stretch>
          </p:blipFill>
          <p:spPr>
            <a:xfrm>
              <a:off x="360591" y="818200"/>
              <a:ext cx="6776899" cy="908690"/>
            </a:xfrm>
            <a:prstGeom prst="rect">
              <a:avLst/>
            </a:prstGeom>
          </p:spPr>
        </p:pic>
        <p:sp>
          <p:nvSpPr>
            <p:cNvPr id="5" name="object 5"/>
            <p:cNvSpPr/>
            <p:nvPr/>
          </p:nvSpPr>
          <p:spPr>
            <a:xfrm>
              <a:off x="419641" y="857250"/>
              <a:ext cx="6659245" cy="791210"/>
            </a:xfrm>
            <a:custGeom>
              <a:avLst/>
              <a:gdLst/>
              <a:ahLst/>
              <a:cxnLst/>
              <a:rect l="l" t="t" r="r" b="b"/>
              <a:pathLst>
                <a:path w="6659245" h="791210">
                  <a:moveTo>
                    <a:pt x="6579740" y="790589"/>
                  </a:moveTo>
                  <a:lnTo>
                    <a:pt x="79058" y="790589"/>
                  </a:lnTo>
                  <a:lnTo>
                    <a:pt x="48285" y="784377"/>
                  </a:lnTo>
                  <a:lnTo>
                    <a:pt x="23155" y="767434"/>
                  </a:lnTo>
                  <a:lnTo>
                    <a:pt x="6212" y="742304"/>
                  </a:lnTo>
                  <a:lnTo>
                    <a:pt x="0" y="711530"/>
                  </a:lnTo>
                  <a:lnTo>
                    <a:pt x="0" y="79058"/>
                  </a:lnTo>
                  <a:lnTo>
                    <a:pt x="6212" y="48285"/>
                  </a:lnTo>
                  <a:lnTo>
                    <a:pt x="23155" y="23155"/>
                  </a:lnTo>
                  <a:lnTo>
                    <a:pt x="48285" y="6212"/>
                  </a:lnTo>
                  <a:lnTo>
                    <a:pt x="79058" y="0"/>
                  </a:lnTo>
                  <a:lnTo>
                    <a:pt x="6579740" y="0"/>
                  </a:lnTo>
                  <a:lnTo>
                    <a:pt x="6623601" y="13282"/>
                  </a:lnTo>
                  <a:lnTo>
                    <a:pt x="6652781" y="48804"/>
                  </a:lnTo>
                  <a:lnTo>
                    <a:pt x="6658798" y="79058"/>
                  </a:lnTo>
                  <a:lnTo>
                    <a:pt x="6658798" y="711530"/>
                  </a:lnTo>
                  <a:lnTo>
                    <a:pt x="6652586" y="742304"/>
                  </a:lnTo>
                  <a:lnTo>
                    <a:pt x="6635643" y="767434"/>
                  </a:lnTo>
                  <a:lnTo>
                    <a:pt x="6610513" y="784377"/>
                  </a:lnTo>
                  <a:lnTo>
                    <a:pt x="6579740" y="790589"/>
                  </a:lnTo>
                  <a:close/>
                </a:path>
              </a:pathLst>
            </a:custGeom>
            <a:solidFill>
              <a:srgbClr val="0094C9"/>
            </a:solidFill>
          </p:spPr>
          <p:txBody>
            <a:bodyPr wrap="square" lIns="0" tIns="0" rIns="0" bIns="0" rtlCol="0"/>
            <a:lstStyle/>
            <a:p>
              <a:endParaRPr/>
            </a:p>
          </p:txBody>
        </p:sp>
        <p:sp>
          <p:nvSpPr>
            <p:cNvPr id="6" name="object 6"/>
            <p:cNvSpPr/>
            <p:nvPr/>
          </p:nvSpPr>
          <p:spPr>
            <a:xfrm>
              <a:off x="419641" y="857250"/>
              <a:ext cx="6659245" cy="791210"/>
            </a:xfrm>
            <a:custGeom>
              <a:avLst/>
              <a:gdLst/>
              <a:ahLst/>
              <a:cxnLst/>
              <a:rect l="l" t="t" r="r" b="b"/>
              <a:pathLst>
                <a:path w="6659245" h="791210">
                  <a:moveTo>
                    <a:pt x="0" y="79058"/>
                  </a:moveTo>
                  <a:lnTo>
                    <a:pt x="6212" y="48285"/>
                  </a:lnTo>
                  <a:lnTo>
                    <a:pt x="23155" y="23155"/>
                  </a:lnTo>
                  <a:lnTo>
                    <a:pt x="48285" y="6212"/>
                  </a:lnTo>
                  <a:lnTo>
                    <a:pt x="79058" y="0"/>
                  </a:lnTo>
                  <a:lnTo>
                    <a:pt x="6579740" y="0"/>
                  </a:lnTo>
                  <a:lnTo>
                    <a:pt x="6623601" y="13282"/>
                  </a:lnTo>
                  <a:lnTo>
                    <a:pt x="6652781" y="48804"/>
                  </a:lnTo>
                  <a:lnTo>
                    <a:pt x="6658798" y="79058"/>
                  </a:lnTo>
                  <a:lnTo>
                    <a:pt x="6658798" y="711530"/>
                  </a:lnTo>
                  <a:lnTo>
                    <a:pt x="6652586" y="742304"/>
                  </a:lnTo>
                  <a:lnTo>
                    <a:pt x="6635643" y="767434"/>
                  </a:lnTo>
                  <a:lnTo>
                    <a:pt x="6610513" y="784377"/>
                  </a:lnTo>
                  <a:lnTo>
                    <a:pt x="6579740" y="790589"/>
                  </a:lnTo>
                  <a:lnTo>
                    <a:pt x="79058" y="790589"/>
                  </a:lnTo>
                  <a:lnTo>
                    <a:pt x="48285" y="784377"/>
                  </a:lnTo>
                  <a:lnTo>
                    <a:pt x="23155" y="767434"/>
                  </a:lnTo>
                  <a:lnTo>
                    <a:pt x="6212" y="742304"/>
                  </a:lnTo>
                  <a:lnTo>
                    <a:pt x="0" y="711530"/>
                  </a:lnTo>
                  <a:lnTo>
                    <a:pt x="0" y="79058"/>
                  </a:lnTo>
                  <a:close/>
                </a:path>
              </a:pathLst>
            </a:custGeom>
            <a:ln w="38099">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911973" y="1752533"/>
              <a:ext cx="6776899" cy="908690"/>
            </a:xfrm>
            <a:prstGeom prst="rect">
              <a:avLst/>
            </a:prstGeom>
          </p:spPr>
        </p:pic>
        <p:sp>
          <p:nvSpPr>
            <p:cNvPr id="8" name="object 8"/>
            <p:cNvSpPr/>
            <p:nvPr/>
          </p:nvSpPr>
          <p:spPr>
            <a:xfrm>
              <a:off x="971022" y="1791582"/>
              <a:ext cx="6659245" cy="791210"/>
            </a:xfrm>
            <a:custGeom>
              <a:avLst/>
              <a:gdLst/>
              <a:ahLst/>
              <a:cxnLst/>
              <a:rect l="l" t="t" r="r" b="b"/>
              <a:pathLst>
                <a:path w="6659245" h="791210">
                  <a:moveTo>
                    <a:pt x="6579740" y="790589"/>
                  </a:moveTo>
                  <a:lnTo>
                    <a:pt x="79058" y="790589"/>
                  </a:lnTo>
                  <a:lnTo>
                    <a:pt x="48285" y="784377"/>
                  </a:lnTo>
                  <a:lnTo>
                    <a:pt x="23155" y="767434"/>
                  </a:lnTo>
                  <a:lnTo>
                    <a:pt x="6212" y="742304"/>
                  </a:lnTo>
                  <a:lnTo>
                    <a:pt x="0" y="711530"/>
                  </a:lnTo>
                  <a:lnTo>
                    <a:pt x="0" y="79058"/>
                  </a:lnTo>
                  <a:lnTo>
                    <a:pt x="6212" y="48285"/>
                  </a:lnTo>
                  <a:lnTo>
                    <a:pt x="23155" y="23155"/>
                  </a:lnTo>
                  <a:lnTo>
                    <a:pt x="48285" y="6212"/>
                  </a:lnTo>
                  <a:lnTo>
                    <a:pt x="79058" y="0"/>
                  </a:lnTo>
                  <a:lnTo>
                    <a:pt x="6579740" y="0"/>
                  </a:lnTo>
                  <a:lnTo>
                    <a:pt x="6623602" y="13282"/>
                  </a:lnTo>
                  <a:lnTo>
                    <a:pt x="6652781" y="48804"/>
                  </a:lnTo>
                  <a:lnTo>
                    <a:pt x="6658798" y="79058"/>
                  </a:lnTo>
                  <a:lnTo>
                    <a:pt x="6658798" y="711530"/>
                  </a:lnTo>
                  <a:lnTo>
                    <a:pt x="6652586" y="742304"/>
                  </a:lnTo>
                  <a:lnTo>
                    <a:pt x="6635643" y="767434"/>
                  </a:lnTo>
                  <a:lnTo>
                    <a:pt x="6610513" y="784377"/>
                  </a:lnTo>
                  <a:lnTo>
                    <a:pt x="6579740" y="790589"/>
                  </a:lnTo>
                  <a:close/>
                </a:path>
              </a:pathLst>
            </a:custGeom>
            <a:solidFill>
              <a:srgbClr val="0094C9"/>
            </a:solidFill>
          </p:spPr>
          <p:txBody>
            <a:bodyPr wrap="square" lIns="0" tIns="0" rIns="0" bIns="0" rtlCol="0"/>
            <a:lstStyle/>
            <a:p>
              <a:endParaRPr/>
            </a:p>
          </p:txBody>
        </p:sp>
        <p:sp>
          <p:nvSpPr>
            <p:cNvPr id="9" name="object 9"/>
            <p:cNvSpPr/>
            <p:nvPr/>
          </p:nvSpPr>
          <p:spPr>
            <a:xfrm>
              <a:off x="971022" y="1791582"/>
              <a:ext cx="6659245" cy="791210"/>
            </a:xfrm>
            <a:custGeom>
              <a:avLst/>
              <a:gdLst/>
              <a:ahLst/>
              <a:cxnLst/>
              <a:rect l="l" t="t" r="r" b="b"/>
              <a:pathLst>
                <a:path w="6659245" h="791210">
                  <a:moveTo>
                    <a:pt x="0" y="79058"/>
                  </a:moveTo>
                  <a:lnTo>
                    <a:pt x="6212" y="48285"/>
                  </a:lnTo>
                  <a:lnTo>
                    <a:pt x="23155" y="23155"/>
                  </a:lnTo>
                  <a:lnTo>
                    <a:pt x="48285" y="6212"/>
                  </a:lnTo>
                  <a:lnTo>
                    <a:pt x="79058" y="0"/>
                  </a:lnTo>
                  <a:lnTo>
                    <a:pt x="6579740" y="0"/>
                  </a:lnTo>
                  <a:lnTo>
                    <a:pt x="6623602" y="13282"/>
                  </a:lnTo>
                  <a:lnTo>
                    <a:pt x="6652781" y="48804"/>
                  </a:lnTo>
                  <a:lnTo>
                    <a:pt x="6658798" y="79058"/>
                  </a:lnTo>
                  <a:lnTo>
                    <a:pt x="6658798" y="711530"/>
                  </a:lnTo>
                  <a:lnTo>
                    <a:pt x="6652586" y="742304"/>
                  </a:lnTo>
                  <a:lnTo>
                    <a:pt x="6635643" y="767434"/>
                  </a:lnTo>
                  <a:lnTo>
                    <a:pt x="6610513" y="784377"/>
                  </a:lnTo>
                  <a:lnTo>
                    <a:pt x="6579740" y="790589"/>
                  </a:lnTo>
                  <a:lnTo>
                    <a:pt x="79058" y="790589"/>
                  </a:lnTo>
                  <a:lnTo>
                    <a:pt x="48285" y="784377"/>
                  </a:lnTo>
                  <a:lnTo>
                    <a:pt x="23155" y="767434"/>
                  </a:lnTo>
                  <a:lnTo>
                    <a:pt x="6212" y="742304"/>
                  </a:lnTo>
                  <a:lnTo>
                    <a:pt x="0" y="711530"/>
                  </a:lnTo>
                  <a:lnTo>
                    <a:pt x="0" y="79058"/>
                  </a:lnTo>
                  <a:close/>
                </a:path>
              </a:pathLst>
            </a:custGeom>
            <a:ln w="38099">
              <a:solidFill>
                <a:srgbClr val="FFFFFF"/>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1455126" y="2686867"/>
              <a:ext cx="6776899" cy="908690"/>
            </a:xfrm>
            <a:prstGeom prst="rect">
              <a:avLst/>
            </a:prstGeom>
          </p:spPr>
        </p:pic>
        <p:sp>
          <p:nvSpPr>
            <p:cNvPr id="11" name="object 11"/>
            <p:cNvSpPr/>
            <p:nvPr/>
          </p:nvSpPr>
          <p:spPr>
            <a:xfrm>
              <a:off x="1514176" y="2725916"/>
              <a:ext cx="6659245" cy="791210"/>
            </a:xfrm>
            <a:custGeom>
              <a:avLst/>
              <a:gdLst/>
              <a:ahLst/>
              <a:cxnLst/>
              <a:rect l="l" t="t" r="r" b="b"/>
              <a:pathLst>
                <a:path w="6659245" h="791210">
                  <a:moveTo>
                    <a:pt x="6579739" y="790589"/>
                  </a:moveTo>
                  <a:lnTo>
                    <a:pt x="79058" y="790589"/>
                  </a:lnTo>
                  <a:lnTo>
                    <a:pt x="48285" y="784377"/>
                  </a:lnTo>
                  <a:lnTo>
                    <a:pt x="23155" y="767434"/>
                  </a:lnTo>
                  <a:lnTo>
                    <a:pt x="6212" y="742304"/>
                  </a:lnTo>
                  <a:lnTo>
                    <a:pt x="0" y="711530"/>
                  </a:lnTo>
                  <a:lnTo>
                    <a:pt x="0" y="79058"/>
                  </a:lnTo>
                  <a:lnTo>
                    <a:pt x="6212" y="48285"/>
                  </a:lnTo>
                  <a:lnTo>
                    <a:pt x="23155" y="23155"/>
                  </a:lnTo>
                  <a:lnTo>
                    <a:pt x="48285" y="6212"/>
                  </a:lnTo>
                  <a:lnTo>
                    <a:pt x="79058" y="0"/>
                  </a:lnTo>
                  <a:lnTo>
                    <a:pt x="6579739" y="0"/>
                  </a:lnTo>
                  <a:lnTo>
                    <a:pt x="6623602" y="13282"/>
                  </a:lnTo>
                  <a:lnTo>
                    <a:pt x="6652780" y="48804"/>
                  </a:lnTo>
                  <a:lnTo>
                    <a:pt x="6658798" y="79058"/>
                  </a:lnTo>
                  <a:lnTo>
                    <a:pt x="6658798" y="711530"/>
                  </a:lnTo>
                  <a:lnTo>
                    <a:pt x="6652586" y="742304"/>
                  </a:lnTo>
                  <a:lnTo>
                    <a:pt x="6635643" y="767434"/>
                  </a:lnTo>
                  <a:lnTo>
                    <a:pt x="6610513" y="784377"/>
                  </a:lnTo>
                  <a:lnTo>
                    <a:pt x="6579739" y="790589"/>
                  </a:lnTo>
                  <a:close/>
                </a:path>
              </a:pathLst>
            </a:custGeom>
            <a:solidFill>
              <a:srgbClr val="0094C9"/>
            </a:solidFill>
          </p:spPr>
          <p:txBody>
            <a:bodyPr wrap="square" lIns="0" tIns="0" rIns="0" bIns="0" rtlCol="0"/>
            <a:lstStyle/>
            <a:p>
              <a:endParaRPr/>
            </a:p>
          </p:txBody>
        </p:sp>
        <p:sp>
          <p:nvSpPr>
            <p:cNvPr id="12" name="object 12"/>
            <p:cNvSpPr/>
            <p:nvPr/>
          </p:nvSpPr>
          <p:spPr>
            <a:xfrm>
              <a:off x="1514176" y="2725916"/>
              <a:ext cx="6659245" cy="791210"/>
            </a:xfrm>
            <a:custGeom>
              <a:avLst/>
              <a:gdLst/>
              <a:ahLst/>
              <a:cxnLst/>
              <a:rect l="l" t="t" r="r" b="b"/>
              <a:pathLst>
                <a:path w="6659245" h="791210">
                  <a:moveTo>
                    <a:pt x="0" y="79058"/>
                  </a:moveTo>
                  <a:lnTo>
                    <a:pt x="6212" y="48285"/>
                  </a:lnTo>
                  <a:lnTo>
                    <a:pt x="23155" y="23155"/>
                  </a:lnTo>
                  <a:lnTo>
                    <a:pt x="48285" y="6212"/>
                  </a:lnTo>
                  <a:lnTo>
                    <a:pt x="79058" y="0"/>
                  </a:lnTo>
                  <a:lnTo>
                    <a:pt x="6579739" y="0"/>
                  </a:lnTo>
                  <a:lnTo>
                    <a:pt x="6623602" y="13282"/>
                  </a:lnTo>
                  <a:lnTo>
                    <a:pt x="6652780" y="48804"/>
                  </a:lnTo>
                  <a:lnTo>
                    <a:pt x="6658798" y="79058"/>
                  </a:lnTo>
                  <a:lnTo>
                    <a:pt x="6658798" y="711530"/>
                  </a:lnTo>
                  <a:lnTo>
                    <a:pt x="6652586" y="742304"/>
                  </a:lnTo>
                  <a:lnTo>
                    <a:pt x="6635643" y="767434"/>
                  </a:lnTo>
                  <a:lnTo>
                    <a:pt x="6610513" y="784377"/>
                  </a:lnTo>
                  <a:lnTo>
                    <a:pt x="6579739" y="790589"/>
                  </a:lnTo>
                  <a:lnTo>
                    <a:pt x="79058" y="790589"/>
                  </a:lnTo>
                  <a:lnTo>
                    <a:pt x="48285" y="784377"/>
                  </a:lnTo>
                  <a:lnTo>
                    <a:pt x="23155" y="767434"/>
                  </a:lnTo>
                  <a:lnTo>
                    <a:pt x="6212" y="742304"/>
                  </a:lnTo>
                  <a:lnTo>
                    <a:pt x="0" y="711530"/>
                  </a:lnTo>
                  <a:lnTo>
                    <a:pt x="0" y="79058"/>
                  </a:lnTo>
                  <a:close/>
                </a:path>
              </a:pathLst>
            </a:custGeom>
            <a:ln w="38099">
              <a:solidFill>
                <a:srgbClr val="FFFFFF"/>
              </a:solidFill>
            </a:ln>
          </p:spPr>
          <p:txBody>
            <a:bodyPr wrap="square" lIns="0" tIns="0" rIns="0" bIns="0" rtlCol="0"/>
            <a:lstStyle/>
            <a:p>
              <a:endParaRPr/>
            </a:p>
          </p:txBody>
        </p:sp>
        <p:pic>
          <p:nvPicPr>
            <p:cNvPr id="13" name="object 13"/>
            <p:cNvPicPr/>
            <p:nvPr/>
          </p:nvPicPr>
          <p:blipFill>
            <a:blip r:embed="rId2" cstate="print"/>
            <a:stretch>
              <a:fillRect/>
            </a:stretch>
          </p:blipFill>
          <p:spPr>
            <a:xfrm>
              <a:off x="2006510" y="3621201"/>
              <a:ext cx="6776899" cy="908690"/>
            </a:xfrm>
            <a:prstGeom prst="rect">
              <a:avLst/>
            </a:prstGeom>
          </p:spPr>
        </p:pic>
        <p:sp>
          <p:nvSpPr>
            <p:cNvPr id="14" name="object 14"/>
            <p:cNvSpPr/>
            <p:nvPr/>
          </p:nvSpPr>
          <p:spPr>
            <a:xfrm>
              <a:off x="2065560" y="3660251"/>
              <a:ext cx="6659245" cy="791210"/>
            </a:xfrm>
            <a:custGeom>
              <a:avLst/>
              <a:gdLst/>
              <a:ahLst/>
              <a:cxnLst/>
              <a:rect l="l" t="t" r="r" b="b"/>
              <a:pathLst>
                <a:path w="6659245" h="791210">
                  <a:moveTo>
                    <a:pt x="6579739" y="790589"/>
                  </a:moveTo>
                  <a:lnTo>
                    <a:pt x="79058" y="790589"/>
                  </a:lnTo>
                  <a:lnTo>
                    <a:pt x="48285" y="784376"/>
                  </a:lnTo>
                  <a:lnTo>
                    <a:pt x="23155" y="767433"/>
                  </a:lnTo>
                  <a:lnTo>
                    <a:pt x="6212" y="742304"/>
                  </a:lnTo>
                  <a:lnTo>
                    <a:pt x="0" y="711530"/>
                  </a:lnTo>
                  <a:lnTo>
                    <a:pt x="0" y="79058"/>
                  </a:lnTo>
                  <a:lnTo>
                    <a:pt x="6212" y="48285"/>
                  </a:lnTo>
                  <a:lnTo>
                    <a:pt x="23155" y="23155"/>
                  </a:lnTo>
                  <a:lnTo>
                    <a:pt x="48285" y="6212"/>
                  </a:lnTo>
                  <a:lnTo>
                    <a:pt x="79058" y="0"/>
                  </a:lnTo>
                  <a:lnTo>
                    <a:pt x="6579739" y="0"/>
                  </a:lnTo>
                  <a:lnTo>
                    <a:pt x="6623601" y="13282"/>
                  </a:lnTo>
                  <a:lnTo>
                    <a:pt x="6652781" y="48804"/>
                  </a:lnTo>
                  <a:lnTo>
                    <a:pt x="6658799" y="79058"/>
                  </a:lnTo>
                  <a:lnTo>
                    <a:pt x="6658799" y="711530"/>
                  </a:lnTo>
                  <a:lnTo>
                    <a:pt x="6652586" y="742304"/>
                  </a:lnTo>
                  <a:lnTo>
                    <a:pt x="6635643" y="767433"/>
                  </a:lnTo>
                  <a:lnTo>
                    <a:pt x="6610513" y="784376"/>
                  </a:lnTo>
                  <a:lnTo>
                    <a:pt x="6579739" y="790589"/>
                  </a:lnTo>
                  <a:close/>
                </a:path>
              </a:pathLst>
            </a:custGeom>
            <a:solidFill>
              <a:srgbClr val="0094C9"/>
            </a:solidFill>
          </p:spPr>
          <p:txBody>
            <a:bodyPr wrap="square" lIns="0" tIns="0" rIns="0" bIns="0" rtlCol="0"/>
            <a:lstStyle/>
            <a:p>
              <a:endParaRPr/>
            </a:p>
          </p:txBody>
        </p:sp>
        <p:sp>
          <p:nvSpPr>
            <p:cNvPr id="15" name="object 15"/>
            <p:cNvSpPr/>
            <p:nvPr/>
          </p:nvSpPr>
          <p:spPr>
            <a:xfrm>
              <a:off x="2065560" y="3660251"/>
              <a:ext cx="6659245" cy="791210"/>
            </a:xfrm>
            <a:custGeom>
              <a:avLst/>
              <a:gdLst/>
              <a:ahLst/>
              <a:cxnLst/>
              <a:rect l="l" t="t" r="r" b="b"/>
              <a:pathLst>
                <a:path w="6659245" h="791210">
                  <a:moveTo>
                    <a:pt x="0" y="79058"/>
                  </a:moveTo>
                  <a:lnTo>
                    <a:pt x="6212" y="48285"/>
                  </a:lnTo>
                  <a:lnTo>
                    <a:pt x="23155" y="23155"/>
                  </a:lnTo>
                  <a:lnTo>
                    <a:pt x="48285" y="6212"/>
                  </a:lnTo>
                  <a:lnTo>
                    <a:pt x="79058" y="0"/>
                  </a:lnTo>
                  <a:lnTo>
                    <a:pt x="6579739" y="0"/>
                  </a:lnTo>
                  <a:lnTo>
                    <a:pt x="6623601" y="13282"/>
                  </a:lnTo>
                  <a:lnTo>
                    <a:pt x="6652781" y="48804"/>
                  </a:lnTo>
                  <a:lnTo>
                    <a:pt x="6658799" y="79058"/>
                  </a:lnTo>
                  <a:lnTo>
                    <a:pt x="6658799" y="711530"/>
                  </a:lnTo>
                  <a:lnTo>
                    <a:pt x="6652586" y="742304"/>
                  </a:lnTo>
                  <a:lnTo>
                    <a:pt x="6635643" y="767433"/>
                  </a:lnTo>
                  <a:lnTo>
                    <a:pt x="6610513" y="784376"/>
                  </a:lnTo>
                  <a:lnTo>
                    <a:pt x="6579739" y="790589"/>
                  </a:lnTo>
                  <a:lnTo>
                    <a:pt x="79058" y="790589"/>
                  </a:lnTo>
                  <a:lnTo>
                    <a:pt x="48285" y="784376"/>
                  </a:lnTo>
                  <a:lnTo>
                    <a:pt x="23155" y="767433"/>
                  </a:lnTo>
                  <a:lnTo>
                    <a:pt x="6212" y="742304"/>
                  </a:lnTo>
                  <a:lnTo>
                    <a:pt x="0" y="711530"/>
                  </a:lnTo>
                  <a:lnTo>
                    <a:pt x="0" y="79058"/>
                  </a:lnTo>
                  <a:close/>
                </a:path>
              </a:pathLst>
            </a:custGeom>
            <a:ln w="38099">
              <a:solidFill>
                <a:srgbClr val="FFFFFF"/>
              </a:solidFill>
            </a:ln>
          </p:spPr>
          <p:txBody>
            <a:bodyPr wrap="square" lIns="0" tIns="0" rIns="0" bIns="0" rtlCol="0"/>
            <a:lstStyle/>
            <a:p>
              <a:endParaRPr/>
            </a:p>
          </p:txBody>
        </p:sp>
      </p:grpSp>
      <p:sp>
        <p:nvSpPr>
          <p:cNvPr id="16" name="object 16"/>
          <p:cNvSpPr txBox="1"/>
          <p:nvPr/>
        </p:nvSpPr>
        <p:spPr>
          <a:xfrm>
            <a:off x="487247" y="992753"/>
            <a:ext cx="6998334" cy="3401695"/>
          </a:xfrm>
          <a:prstGeom prst="rect">
            <a:avLst/>
          </a:prstGeom>
        </p:spPr>
        <p:txBody>
          <a:bodyPr vert="horz" wrap="square" lIns="0" tIns="40005" rIns="0" bIns="0" rtlCol="0">
            <a:spAutoFit/>
          </a:bodyPr>
          <a:lstStyle/>
          <a:p>
            <a:pPr marL="12700" marR="1876425">
              <a:lnSpc>
                <a:spcPts val="1730"/>
              </a:lnSpc>
              <a:spcBef>
                <a:spcPts val="315"/>
              </a:spcBef>
            </a:pPr>
            <a:r>
              <a:rPr sz="1600" dirty="0">
                <a:solidFill>
                  <a:srgbClr val="FFFFFF"/>
                </a:solidFill>
                <a:latin typeface="Arial"/>
                <a:cs typeface="Arial"/>
              </a:rPr>
              <a:t>Making</a:t>
            </a:r>
            <a:r>
              <a:rPr sz="1600" spc="-40" dirty="0">
                <a:solidFill>
                  <a:srgbClr val="FFFFFF"/>
                </a:solidFill>
                <a:latin typeface="Arial"/>
                <a:cs typeface="Arial"/>
              </a:rPr>
              <a:t> </a:t>
            </a:r>
            <a:r>
              <a:rPr sz="1600" dirty="0">
                <a:solidFill>
                  <a:srgbClr val="FFFFFF"/>
                </a:solidFill>
                <a:latin typeface="Arial"/>
                <a:cs typeface="Arial"/>
              </a:rPr>
              <a:t>music,</a:t>
            </a:r>
            <a:r>
              <a:rPr sz="1600" spc="-25" dirty="0">
                <a:solidFill>
                  <a:srgbClr val="FFFFFF"/>
                </a:solidFill>
                <a:latin typeface="Arial"/>
                <a:cs typeface="Arial"/>
              </a:rPr>
              <a:t> </a:t>
            </a:r>
            <a:r>
              <a:rPr sz="1600" dirty="0">
                <a:solidFill>
                  <a:srgbClr val="FFFFFF"/>
                </a:solidFill>
                <a:latin typeface="Arial"/>
                <a:cs typeface="Arial"/>
              </a:rPr>
              <a:t>writing,</a:t>
            </a:r>
            <a:r>
              <a:rPr sz="1600" spc="-25" dirty="0">
                <a:solidFill>
                  <a:srgbClr val="FFFFFF"/>
                </a:solidFill>
                <a:latin typeface="Arial"/>
                <a:cs typeface="Arial"/>
              </a:rPr>
              <a:t> </a:t>
            </a:r>
            <a:r>
              <a:rPr sz="1600" dirty="0">
                <a:solidFill>
                  <a:srgbClr val="FFFFFF"/>
                </a:solidFill>
                <a:latin typeface="Arial"/>
                <a:cs typeface="Arial"/>
              </a:rPr>
              <a:t>dancing</a:t>
            </a:r>
            <a:r>
              <a:rPr sz="1600" spc="-25" dirty="0">
                <a:solidFill>
                  <a:srgbClr val="FFFFFF"/>
                </a:solidFill>
                <a:latin typeface="Arial"/>
                <a:cs typeface="Arial"/>
              </a:rPr>
              <a:t> </a:t>
            </a:r>
            <a:r>
              <a:rPr sz="1600" dirty="0">
                <a:solidFill>
                  <a:srgbClr val="FFFFFF"/>
                </a:solidFill>
                <a:latin typeface="Arial"/>
                <a:cs typeface="Arial"/>
              </a:rPr>
              <a:t>and</a:t>
            </a:r>
            <a:r>
              <a:rPr sz="1600" spc="-25" dirty="0">
                <a:solidFill>
                  <a:srgbClr val="FFFFFF"/>
                </a:solidFill>
                <a:latin typeface="Arial"/>
                <a:cs typeface="Arial"/>
              </a:rPr>
              <a:t> </a:t>
            </a:r>
            <a:r>
              <a:rPr sz="1600" dirty="0">
                <a:solidFill>
                  <a:srgbClr val="FFFFFF"/>
                </a:solidFill>
                <a:latin typeface="Arial"/>
                <a:cs typeface="Arial"/>
              </a:rPr>
              <a:t>crafts</a:t>
            </a:r>
            <a:r>
              <a:rPr sz="1600" spc="-25" dirty="0">
                <a:solidFill>
                  <a:srgbClr val="FFFFFF"/>
                </a:solidFill>
                <a:latin typeface="Arial"/>
                <a:cs typeface="Arial"/>
              </a:rPr>
              <a:t> </a:t>
            </a:r>
            <a:r>
              <a:rPr sz="1600" dirty="0">
                <a:solidFill>
                  <a:srgbClr val="FFFFFF"/>
                </a:solidFill>
                <a:latin typeface="Arial"/>
                <a:cs typeface="Arial"/>
              </a:rPr>
              <a:t>can</a:t>
            </a:r>
            <a:r>
              <a:rPr sz="1600" spc="-25" dirty="0">
                <a:solidFill>
                  <a:srgbClr val="FFFFFF"/>
                </a:solidFill>
                <a:latin typeface="Arial"/>
                <a:cs typeface="Arial"/>
              </a:rPr>
              <a:t> </a:t>
            </a:r>
            <a:r>
              <a:rPr sz="1600" dirty="0">
                <a:solidFill>
                  <a:srgbClr val="FFFFFF"/>
                </a:solidFill>
                <a:latin typeface="Arial"/>
                <a:cs typeface="Arial"/>
              </a:rPr>
              <a:t>enhance</a:t>
            </a:r>
            <a:r>
              <a:rPr sz="1600" spc="-25" dirty="0">
                <a:solidFill>
                  <a:srgbClr val="FFFFFF"/>
                </a:solidFill>
                <a:latin typeface="Arial"/>
                <a:cs typeface="Arial"/>
              </a:rPr>
              <a:t> </a:t>
            </a:r>
            <a:r>
              <a:rPr sz="1600" spc="-50" dirty="0">
                <a:solidFill>
                  <a:srgbClr val="FFFFFF"/>
                </a:solidFill>
                <a:latin typeface="Arial"/>
                <a:cs typeface="Arial"/>
              </a:rPr>
              <a:t>a </a:t>
            </a:r>
            <a:r>
              <a:rPr sz="1600" dirty="0">
                <a:solidFill>
                  <a:srgbClr val="FFFFFF"/>
                </a:solidFill>
                <a:latin typeface="Arial"/>
                <a:cs typeface="Arial"/>
              </a:rPr>
              <a:t>person’s</a:t>
            </a:r>
            <a:r>
              <a:rPr sz="1600" spc="-45" dirty="0">
                <a:solidFill>
                  <a:srgbClr val="FFFFFF"/>
                </a:solidFill>
                <a:latin typeface="Arial"/>
                <a:cs typeface="Arial"/>
              </a:rPr>
              <a:t> </a:t>
            </a:r>
            <a:r>
              <a:rPr sz="1600" dirty="0">
                <a:solidFill>
                  <a:srgbClr val="FFFFFF"/>
                </a:solidFill>
                <a:latin typeface="Arial"/>
                <a:cs typeface="Arial"/>
              </a:rPr>
              <a:t>mood</a:t>
            </a:r>
            <a:r>
              <a:rPr sz="1600" spc="-30" dirty="0">
                <a:solidFill>
                  <a:srgbClr val="FFFFFF"/>
                </a:solidFill>
                <a:latin typeface="Arial"/>
                <a:cs typeface="Arial"/>
              </a:rPr>
              <a:t> </a:t>
            </a:r>
            <a:r>
              <a:rPr sz="1600" dirty="0">
                <a:solidFill>
                  <a:srgbClr val="FFFFFF"/>
                </a:solidFill>
                <a:latin typeface="Arial"/>
                <a:cs typeface="Arial"/>
              </a:rPr>
              <a:t>and</a:t>
            </a:r>
            <a:r>
              <a:rPr sz="1600" spc="-35" dirty="0">
                <a:solidFill>
                  <a:srgbClr val="FFFFFF"/>
                </a:solidFill>
                <a:latin typeface="Arial"/>
                <a:cs typeface="Arial"/>
              </a:rPr>
              <a:t> </a:t>
            </a:r>
            <a:r>
              <a:rPr sz="1600" dirty="0">
                <a:solidFill>
                  <a:srgbClr val="FFFFFF"/>
                </a:solidFill>
                <a:latin typeface="Arial"/>
                <a:cs typeface="Arial"/>
              </a:rPr>
              <a:t>mental</a:t>
            </a:r>
            <a:r>
              <a:rPr sz="1600" spc="-30" dirty="0">
                <a:solidFill>
                  <a:srgbClr val="FFFFFF"/>
                </a:solidFill>
                <a:latin typeface="Arial"/>
                <a:cs typeface="Arial"/>
              </a:rPr>
              <a:t> </a:t>
            </a:r>
            <a:r>
              <a:rPr sz="1600" spc="-10" dirty="0">
                <a:solidFill>
                  <a:srgbClr val="FFFFFF"/>
                </a:solidFill>
                <a:latin typeface="Arial"/>
                <a:cs typeface="Arial"/>
              </a:rPr>
              <a:t>health</a:t>
            </a:r>
            <a:endParaRPr sz="1600">
              <a:latin typeface="Arial"/>
              <a:cs typeface="Arial"/>
            </a:endParaRPr>
          </a:p>
          <a:p>
            <a:pPr>
              <a:lnSpc>
                <a:spcPct val="100000"/>
              </a:lnSpc>
            </a:pPr>
            <a:endParaRPr sz="2450">
              <a:latin typeface="Arial"/>
              <a:cs typeface="Arial"/>
            </a:endParaRPr>
          </a:p>
          <a:p>
            <a:pPr marL="563880">
              <a:lnSpc>
                <a:spcPts val="1825"/>
              </a:lnSpc>
            </a:pPr>
            <a:r>
              <a:rPr sz="1600" dirty="0">
                <a:solidFill>
                  <a:srgbClr val="FFFFFF"/>
                </a:solidFill>
                <a:latin typeface="Arial"/>
                <a:cs typeface="Arial"/>
              </a:rPr>
              <a:t>Art</a:t>
            </a:r>
            <a:r>
              <a:rPr sz="1600" spc="-30" dirty="0">
                <a:solidFill>
                  <a:srgbClr val="FFFFFF"/>
                </a:solidFill>
                <a:latin typeface="Arial"/>
                <a:cs typeface="Arial"/>
              </a:rPr>
              <a:t> </a:t>
            </a:r>
            <a:r>
              <a:rPr sz="1600" dirty="0">
                <a:solidFill>
                  <a:srgbClr val="FFFFFF"/>
                </a:solidFill>
                <a:latin typeface="Arial"/>
                <a:cs typeface="Arial"/>
              </a:rPr>
              <a:t>interventions</a:t>
            </a:r>
            <a:r>
              <a:rPr sz="1600" spc="-15" dirty="0">
                <a:solidFill>
                  <a:srgbClr val="FFFFFF"/>
                </a:solidFill>
                <a:latin typeface="Arial"/>
                <a:cs typeface="Arial"/>
              </a:rPr>
              <a:t> </a:t>
            </a:r>
            <a:r>
              <a:rPr sz="1600" dirty="0">
                <a:solidFill>
                  <a:srgbClr val="FFFFFF"/>
                </a:solidFill>
                <a:latin typeface="Arial"/>
                <a:cs typeface="Arial"/>
              </a:rPr>
              <a:t>can</a:t>
            </a:r>
            <a:r>
              <a:rPr sz="1600" spc="-20" dirty="0">
                <a:solidFill>
                  <a:srgbClr val="FFFFFF"/>
                </a:solidFill>
                <a:latin typeface="Arial"/>
                <a:cs typeface="Arial"/>
              </a:rPr>
              <a:t> </a:t>
            </a:r>
            <a:r>
              <a:rPr sz="1600" dirty="0">
                <a:solidFill>
                  <a:srgbClr val="FFFFFF"/>
                </a:solidFill>
                <a:latin typeface="Arial"/>
                <a:cs typeface="Arial"/>
              </a:rPr>
              <a:t>help</a:t>
            </a:r>
            <a:r>
              <a:rPr sz="1600" spc="-15" dirty="0">
                <a:solidFill>
                  <a:srgbClr val="FFFFFF"/>
                </a:solidFill>
                <a:latin typeface="Arial"/>
                <a:cs typeface="Arial"/>
              </a:rPr>
              <a:t> </a:t>
            </a:r>
            <a:r>
              <a:rPr sz="1600" dirty="0">
                <a:solidFill>
                  <a:srgbClr val="FFFFFF"/>
                </a:solidFill>
                <a:latin typeface="Arial"/>
                <a:cs typeface="Arial"/>
              </a:rPr>
              <a:t>people</a:t>
            </a:r>
            <a:r>
              <a:rPr sz="1600" spc="-20" dirty="0">
                <a:solidFill>
                  <a:srgbClr val="FFFFFF"/>
                </a:solidFill>
                <a:latin typeface="Arial"/>
                <a:cs typeface="Arial"/>
              </a:rPr>
              <a:t> </a:t>
            </a:r>
            <a:r>
              <a:rPr sz="1600" dirty="0">
                <a:solidFill>
                  <a:srgbClr val="FFFFFF"/>
                </a:solidFill>
                <a:latin typeface="Arial"/>
                <a:cs typeface="Arial"/>
              </a:rPr>
              <a:t>with</a:t>
            </a:r>
            <a:r>
              <a:rPr sz="1600" spc="-15" dirty="0">
                <a:solidFill>
                  <a:srgbClr val="FFFFFF"/>
                </a:solidFill>
                <a:latin typeface="Arial"/>
                <a:cs typeface="Arial"/>
              </a:rPr>
              <a:t> </a:t>
            </a:r>
            <a:r>
              <a:rPr sz="1600" spc="-10" dirty="0">
                <a:solidFill>
                  <a:srgbClr val="FFFFFF"/>
                </a:solidFill>
                <a:latin typeface="Arial"/>
                <a:cs typeface="Arial"/>
              </a:rPr>
              <a:t>dementia,</a:t>
            </a:r>
            <a:endParaRPr sz="1600">
              <a:latin typeface="Arial"/>
              <a:cs typeface="Arial"/>
            </a:endParaRPr>
          </a:p>
          <a:p>
            <a:pPr marL="563880" marR="1202055">
              <a:lnSpc>
                <a:spcPts val="1730"/>
              </a:lnSpc>
              <a:spcBef>
                <a:spcPts val="120"/>
              </a:spcBef>
            </a:pPr>
            <a:r>
              <a:rPr sz="1600" dirty="0">
                <a:solidFill>
                  <a:srgbClr val="FFFFFF"/>
                </a:solidFill>
                <a:latin typeface="Arial"/>
                <a:cs typeface="Arial"/>
              </a:rPr>
              <a:t>post-traumatic</a:t>
            </a:r>
            <a:r>
              <a:rPr sz="1600" spc="-50" dirty="0">
                <a:solidFill>
                  <a:srgbClr val="FFFFFF"/>
                </a:solidFill>
                <a:latin typeface="Arial"/>
                <a:cs typeface="Arial"/>
              </a:rPr>
              <a:t> </a:t>
            </a:r>
            <a:r>
              <a:rPr sz="1600" dirty="0">
                <a:solidFill>
                  <a:srgbClr val="FFFFFF"/>
                </a:solidFill>
                <a:latin typeface="Arial"/>
                <a:cs typeface="Arial"/>
              </a:rPr>
              <a:t>stress</a:t>
            </a:r>
            <a:r>
              <a:rPr sz="1600" spc="-40" dirty="0">
                <a:solidFill>
                  <a:srgbClr val="FFFFFF"/>
                </a:solidFill>
                <a:latin typeface="Arial"/>
                <a:cs typeface="Arial"/>
              </a:rPr>
              <a:t> </a:t>
            </a:r>
            <a:r>
              <a:rPr sz="1600" dirty="0">
                <a:solidFill>
                  <a:srgbClr val="FFFFFF"/>
                </a:solidFill>
                <a:latin typeface="Arial"/>
                <a:cs typeface="Arial"/>
              </a:rPr>
              <a:t>disorder,</a:t>
            </a:r>
            <a:r>
              <a:rPr sz="1600" spc="-40" dirty="0">
                <a:solidFill>
                  <a:srgbClr val="FFFFFF"/>
                </a:solidFill>
                <a:latin typeface="Arial"/>
                <a:cs typeface="Arial"/>
              </a:rPr>
              <a:t> </a:t>
            </a:r>
            <a:r>
              <a:rPr sz="1600" spc="-10" dirty="0">
                <a:solidFill>
                  <a:srgbClr val="FFFFFF"/>
                </a:solidFill>
                <a:latin typeface="Arial"/>
                <a:cs typeface="Arial"/>
              </a:rPr>
              <a:t>anxiety,</a:t>
            </a:r>
            <a:r>
              <a:rPr sz="1600" spc="-40" dirty="0">
                <a:solidFill>
                  <a:srgbClr val="FFFFFF"/>
                </a:solidFill>
                <a:latin typeface="Arial"/>
                <a:cs typeface="Arial"/>
              </a:rPr>
              <a:t> </a:t>
            </a:r>
            <a:r>
              <a:rPr sz="1600" dirty="0">
                <a:solidFill>
                  <a:srgbClr val="FFFFFF"/>
                </a:solidFill>
                <a:latin typeface="Arial"/>
                <a:cs typeface="Arial"/>
              </a:rPr>
              <a:t>depression</a:t>
            </a:r>
            <a:r>
              <a:rPr sz="1600" spc="-40" dirty="0">
                <a:solidFill>
                  <a:srgbClr val="FFFFFF"/>
                </a:solidFill>
                <a:latin typeface="Arial"/>
                <a:cs typeface="Arial"/>
              </a:rPr>
              <a:t> </a:t>
            </a:r>
            <a:r>
              <a:rPr sz="1600" spc="-10" dirty="0">
                <a:solidFill>
                  <a:srgbClr val="FFFFFF"/>
                </a:solidFill>
                <a:latin typeface="Arial"/>
                <a:cs typeface="Arial"/>
              </a:rPr>
              <a:t>leading </a:t>
            </a:r>
            <a:r>
              <a:rPr sz="1600" dirty="0">
                <a:solidFill>
                  <a:srgbClr val="FFFFFF"/>
                </a:solidFill>
                <a:latin typeface="Arial"/>
                <a:cs typeface="Arial"/>
              </a:rPr>
              <a:t>to</a:t>
            </a:r>
            <a:r>
              <a:rPr sz="1600" spc="-30" dirty="0">
                <a:solidFill>
                  <a:srgbClr val="FFFFFF"/>
                </a:solidFill>
                <a:latin typeface="Arial"/>
                <a:cs typeface="Arial"/>
              </a:rPr>
              <a:t> </a:t>
            </a:r>
            <a:r>
              <a:rPr sz="1600" dirty="0">
                <a:solidFill>
                  <a:srgbClr val="FFFFFF"/>
                </a:solidFill>
                <a:latin typeface="Arial"/>
                <a:cs typeface="Arial"/>
              </a:rPr>
              <a:t>better</a:t>
            </a:r>
            <a:r>
              <a:rPr sz="1600" spc="-25" dirty="0">
                <a:solidFill>
                  <a:srgbClr val="FFFFFF"/>
                </a:solidFill>
                <a:latin typeface="Arial"/>
                <a:cs typeface="Arial"/>
              </a:rPr>
              <a:t> </a:t>
            </a:r>
            <a:r>
              <a:rPr sz="1600" dirty="0">
                <a:solidFill>
                  <a:srgbClr val="FFFFFF"/>
                </a:solidFill>
                <a:latin typeface="Arial"/>
                <a:cs typeface="Arial"/>
              </a:rPr>
              <a:t>physical,</a:t>
            </a:r>
            <a:r>
              <a:rPr sz="1600" spc="-25" dirty="0">
                <a:solidFill>
                  <a:srgbClr val="FFFFFF"/>
                </a:solidFill>
                <a:latin typeface="Arial"/>
                <a:cs typeface="Arial"/>
              </a:rPr>
              <a:t> </a:t>
            </a:r>
            <a:r>
              <a:rPr sz="1600" dirty="0">
                <a:solidFill>
                  <a:srgbClr val="FFFFFF"/>
                </a:solidFill>
                <a:latin typeface="Arial"/>
                <a:cs typeface="Arial"/>
              </a:rPr>
              <a:t>mental,</a:t>
            </a:r>
            <a:r>
              <a:rPr sz="1600" spc="-25" dirty="0">
                <a:solidFill>
                  <a:srgbClr val="FFFFFF"/>
                </a:solidFill>
                <a:latin typeface="Arial"/>
                <a:cs typeface="Arial"/>
              </a:rPr>
              <a:t> </a:t>
            </a:r>
            <a:r>
              <a:rPr sz="1600" dirty="0">
                <a:solidFill>
                  <a:srgbClr val="FFFFFF"/>
                </a:solidFill>
                <a:latin typeface="Arial"/>
                <a:cs typeface="Arial"/>
              </a:rPr>
              <a:t>and</a:t>
            </a:r>
            <a:r>
              <a:rPr sz="1600" spc="-25" dirty="0">
                <a:solidFill>
                  <a:srgbClr val="FFFFFF"/>
                </a:solidFill>
                <a:latin typeface="Arial"/>
                <a:cs typeface="Arial"/>
              </a:rPr>
              <a:t> </a:t>
            </a:r>
            <a:r>
              <a:rPr sz="1600" dirty="0">
                <a:solidFill>
                  <a:srgbClr val="FFFFFF"/>
                </a:solidFill>
                <a:latin typeface="Arial"/>
                <a:cs typeface="Arial"/>
              </a:rPr>
              <a:t>emotional</a:t>
            </a:r>
            <a:r>
              <a:rPr sz="1600" spc="-25" dirty="0">
                <a:solidFill>
                  <a:srgbClr val="FFFFFF"/>
                </a:solidFill>
                <a:latin typeface="Arial"/>
                <a:cs typeface="Arial"/>
              </a:rPr>
              <a:t> </a:t>
            </a:r>
            <a:r>
              <a:rPr sz="1600" spc="-10" dirty="0">
                <a:solidFill>
                  <a:srgbClr val="FFFFFF"/>
                </a:solidFill>
                <a:latin typeface="Arial"/>
                <a:cs typeface="Arial"/>
              </a:rPr>
              <a:t>wellbeing</a:t>
            </a:r>
            <a:endParaRPr sz="1600">
              <a:latin typeface="Arial"/>
              <a:cs typeface="Arial"/>
            </a:endParaRPr>
          </a:p>
          <a:p>
            <a:pPr>
              <a:lnSpc>
                <a:spcPct val="100000"/>
              </a:lnSpc>
              <a:spcBef>
                <a:spcPts val="40"/>
              </a:spcBef>
            </a:pPr>
            <a:endParaRPr sz="1850">
              <a:latin typeface="Arial"/>
              <a:cs typeface="Arial"/>
            </a:endParaRPr>
          </a:p>
          <a:p>
            <a:pPr marL="1106805" marR="487680">
              <a:lnSpc>
                <a:spcPts val="1730"/>
              </a:lnSpc>
            </a:pPr>
            <a:r>
              <a:rPr sz="1600" dirty="0">
                <a:solidFill>
                  <a:srgbClr val="FFFFFF"/>
                </a:solidFill>
                <a:latin typeface="Arial"/>
                <a:cs typeface="Arial"/>
              </a:rPr>
              <a:t>In</a:t>
            </a:r>
            <a:r>
              <a:rPr sz="1600" spc="-30" dirty="0">
                <a:solidFill>
                  <a:srgbClr val="FFFFFF"/>
                </a:solidFill>
                <a:latin typeface="Arial"/>
                <a:cs typeface="Arial"/>
              </a:rPr>
              <a:t> </a:t>
            </a:r>
            <a:r>
              <a:rPr sz="1600" dirty="0">
                <a:solidFill>
                  <a:srgbClr val="FFFFFF"/>
                </a:solidFill>
                <a:latin typeface="Arial"/>
                <a:cs typeface="Arial"/>
              </a:rPr>
              <a:t>Parkinson’s</a:t>
            </a:r>
            <a:r>
              <a:rPr sz="1600" spc="-30" dirty="0">
                <a:solidFill>
                  <a:srgbClr val="FFFFFF"/>
                </a:solidFill>
                <a:latin typeface="Arial"/>
                <a:cs typeface="Arial"/>
              </a:rPr>
              <a:t> </a:t>
            </a:r>
            <a:r>
              <a:rPr sz="1600" dirty="0">
                <a:solidFill>
                  <a:srgbClr val="FFFFFF"/>
                </a:solidFill>
                <a:latin typeface="Arial"/>
                <a:cs typeface="Arial"/>
              </a:rPr>
              <a:t>disease,</a:t>
            </a:r>
            <a:r>
              <a:rPr sz="1600" spc="-30" dirty="0">
                <a:solidFill>
                  <a:srgbClr val="FFFFFF"/>
                </a:solidFill>
                <a:latin typeface="Arial"/>
                <a:cs typeface="Arial"/>
              </a:rPr>
              <a:t> </a:t>
            </a:r>
            <a:r>
              <a:rPr sz="1600" dirty="0">
                <a:solidFill>
                  <a:srgbClr val="FFFFFF"/>
                </a:solidFill>
                <a:latin typeface="Arial"/>
                <a:cs typeface="Arial"/>
              </a:rPr>
              <a:t>a</a:t>
            </a:r>
            <a:r>
              <a:rPr sz="1600" spc="-30" dirty="0">
                <a:solidFill>
                  <a:srgbClr val="FFFFFF"/>
                </a:solidFill>
                <a:latin typeface="Arial"/>
                <a:cs typeface="Arial"/>
              </a:rPr>
              <a:t> </a:t>
            </a:r>
            <a:r>
              <a:rPr sz="1600" spc="-10" dirty="0">
                <a:solidFill>
                  <a:srgbClr val="FFFFFF"/>
                </a:solidFill>
                <a:latin typeface="Arial"/>
                <a:cs typeface="Arial"/>
              </a:rPr>
              <a:t>pre-</a:t>
            </a:r>
            <a:r>
              <a:rPr sz="1600" dirty="0">
                <a:solidFill>
                  <a:srgbClr val="FFFFFF"/>
                </a:solidFill>
                <a:latin typeface="Arial"/>
                <a:cs typeface="Arial"/>
              </a:rPr>
              <a:t>post</a:t>
            </a:r>
            <a:r>
              <a:rPr sz="1600" spc="-30" dirty="0">
                <a:solidFill>
                  <a:srgbClr val="FFFFFF"/>
                </a:solidFill>
                <a:latin typeface="Arial"/>
                <a:cs typeface="Arial"/>
              </a:rPr>
              <a:t> </a:t>
            </a:r>
            <a:r>
              <a:rPr sz="1600" dirty="0">
                <a:solidFill>
                  <a:srgbClr val="FFFFFF"/>
                </a:solidFill>
                <a:latin typeface="Arial"/>
                <a:cs typeface="Arial"/>
              </a:rPr>
              <a:t>observational</a:t>
            </a:r>
            <a:r>
              <a:rPr sz="1600" spc="-30" dirty="0">
                <a:solidFill>
                  <a:srgbClr val="FFFFFF"/>
                </a:solidFill>
                <a:latin typeface="Arial"/>
                <a:cs typeface="Arial"/>
              </a:rPr>
              <a:t> </a:t>
            </a:r>
            <a:r>
              <a:rPr sz="1600" dirty="0">
                <a:solidFill>
                  <a:srgbClr val="FFFFFF"/>
                </a:solidFill>
                <a:latin typeface="Arial"/>
                <a:cs typeface="Arial"/>
              </a:rPr>
              <a:t>study</a:t>
            </a:r>
            <a:r>
              <a:rPr sz="1600" spc="-25" dirty="0">
                <a:solidFill>
                  <a:srgbClr val="FFFFFF"/>
                </a:solidFill>
                <a:latin typeface="Arial"/>
                <a:cs typeface="Arial"/>
              </a:rPr>
              <a:t> </a:t>
            </a:r>
            <a:r>
              <a:rPr sz="1600" spc="-20" dirty="0">
                <a:solidFill>
                  <a:srgbClr val="FFFFFF"/>
                </a:solidFill>
                <a:latin typeface="Arial"/>
                <a:cs typeface="Arial"/>
              </a:rPr>
              <a:t>with </a:t>
            </a:r>
            <a:r>
              <a:rPr sz="1600" dirty="0">
                <a:solidFill>
                  <a:srgbClr val="FFFFFF"/>
                </a:solidFill>
                <a:latin typeface="Arial"/>
                <a:cs typeface="Arial"/>
              </a:rPr>
              <a:t>art</a:t>
            </a:r>
            <a:r>
              <a:rPr sz="1600" spc="-30" dirty="0">
                <a:solidFill>
                  <a:srgbClr val="FFFFFF"/>
                </a:solidFill>
                <a:latin typeface="Arial"/>
                <a:cs typeface="Arial"/>
              </a:rPr>
              <a:t> </a:t>
            </a:r>
            <a:r>
              <a:rPr sz="1600" dirty="0">
                <a:solidFill>
                  <a:srgbClr val="FFFFFF"/>
                </a:solidFill>
                <a:latin typeface="Arial"/>
                <a:cs typeface="Arial"/>
              </a:rPr>
              <a:t>therapy</a:t>
            </a:r>
            <a:r>
              <a:rPr sz="1600" spc="-20" dirty="0">
                <a:solidFill>
                  <a:srgbClr val="FFFFFF"/>
                </a:solidFill>
                <a:latin typeface="Arial"/>
                <a:cs typeface="Arial"/>
              </a:rPr>
              <a:t> </a:t>
            </a:r>
            <a:r>
              <a:rPr sz="1600" dirty="0">
                <a:solidFill>
                  <a:srgbClr val="FFFFFF"/>
                </a:solidFill>
                <a:latin typeface="Arial"/>
                <a:cs typeface="Arial"/>
              </a:rPr>
              <a:t>has</a:t>
            </a:r>
            <a:r>
              <a:rPr sz="1600" spc="-20" dirty="0">
                <a:solidFill>
                  <a:srgbClr val="FFFFFF"/>
                </a:solidFill>
                <a:latin typeface="Arial"/>
                <a:cs typeface="Arial"/>
              </a:rPr>
              <a:t> </a:t>
            </a:r>
            <a:r>
              <a:rPr sz="1600" dirty="0">
                <a:solidFill>
                  <a:srgbClr val="FFFFFF"/>
                </a:solidFill>
                <a:latin typeface="Arial"/>
                <a:cs typeface="Arial"/>
              </a:rPr>
              <a:t>been</a:t>
            </a:r>
            <a:r>
              <a:rPr sz="1600" spc="-20" dirty="0">
                <a:solidFill>
                  <a:srgbClr val="FFFFFF"/>
                </a:solidFill>
                <a:latin typeface="Arial"/>
                <a:cs typeface="Arial"/>
              </a:rPr>
              <a:t> </a:t>
            </a:r>
            <a:r>
              <a:rPr sz="1600" dirty="0">
                <a:solidFill>
                  <a:srgbClr val="FFFFFF"/>
                </a:solidFill>
                <a:latin typeface="Arial"/>
                <a:cs typeface="Arial"/>
              </a:rPr>
              <a:t>shown</a:t>
            </a:r>
            <a:r>
              <a:rPr sz="1600" spc="-15" dirty="0">
                <a:solidFill>
                  <a:srgbClr val="FFFFFF"/>
                </a:solidFill>
                <a:latin typeface="Arial"/>
                <a:cs typeface="Arial"/>
              </a:rPr>
              <a:t> </a:t>
            </a:r>
            <a:r>
              <a:rPr sz="1600" dirty="0">
                <a:solidFill>
                  <a:srgbClr val="FFFFFF"/>
                </a:solidFill>
                <a:latin typeface="Arial"/>
                <a:cs typeface="Arial"/>
              </a:rPr>
              <a:t>to</a:t>
            </a:r>
            <a:r>
              <a:rPr sz="1600" spc="-20" dirty="0">
                <a:solidFill>
                  <a:srgbClr val="FFFFFF"/>
                </a:solidFill>
                <a:latin typeface="Arial"/>
                <a:cs typeface="Arial"/>
              </a:rPr>
              <a:t> </a:t>
            </a:r>
            <a:r>
              <a:rPr sz="1600" dirty="0">
                <a:solidFill>
                  <a:srgbClr val="FFFFFF"/>
                </a:solidFill>
                <a:latin typeface="Arial"/>
                <a:cs typeface="Arial"/>
              </a:rPr>
              <a:t>improve</a:t>
            </a:r>
            <a:r>
              <a:rPr sz="1600" spc="-20" dirty="0">
                <a:solidFill>
                  <a:srgbClr val="FFFFFF"/>
                </a:solidFill>
                <a:latin typeface="Arial"/>
                <a:cs typeface="Arial"/>
              </a:rPr>
              <a:t> </a:t>
            </a:r>
            <a:r>
              <a:rPr sz="1600" dirty="0">
                <a:solidFill>
                  <a:srgbClr val="FFFFFF"/>
                </a:solidFill>
                <a:latin typeface="Arial"/>
                <a:cs typeface="Arial"/>
              </a:rPr>
              <a:t>cognitive,</a:t>
            </a:r>
            <a:r>
              <a:rPr sz="1600" spc="-20" dirty="0">
                <a:solidFill>
                  <a:srgbClr val="FFFFFF"/>
                </a:solidFill>
                <a:latin typeface="Arial"/>
                <a:cs typeface="Arial"/>
              </a:rPr>
              <a:t> </a:t>
            </a:r>
            <a:r>
              <a:rPr sz="1600" dirty="0">
                <a:solidFill>
                  <a:srgbClr val="FFFFFF"/>
                </a:solidFill>
                <a:latin typeface="Arial"/>
                <a:cs typeface="Arial"/>
              </a:rPr>
              <a:t>motor</a:t>
            </a:r>
            <a:r>
              <a:rPr sz="1600" spc="-15" dirty="0">
                <a:solidFill>
                  <a:srgbClr val="FFFFFF"/>
                </a:solidFill>
                <a:latin typeface="Arial"/>
                <a:cs typeface="Arial"/>
              </a:rPr>
              <a:t> </a:t>
            </a:r>
            <a:r>
              <a:rPr sz="1600" spc="-25" dirty="0">
                <a:solidFill>
                  <a:srgbClr val="FFFFFF"/>
                </a:solidFill>
                <a:latin typeface="Arial"/>
                <a:cs typeface="Arial"/>
              </a:rPr>
              <a:t>and </a:t>
            </a:r>
            <a:r>
              <a:rPr sz="1600" dirty="0">
                <a:solidFill>
                  <a:srgbClr val="FFFFFF"/>
                </a:solidFill>
                <a:latin typeface="Arial"/>
                <a:cs typeface="Arial"/>
              </a:rPr>
              <a:t>visuospatial</a:t>
            </a:r>
            <a:r>
              <a:rPr sz="1600" spc="-60" dirty="0">
                <a:solidFill>
                  <a:srgbClr val="FFFFFF"/>
                </a:solidFill>
                <a:latin typeface="Arial"/>
                <a:cs typeface="Arial"/>
              </a:rPr>
              <a:t> </a:t>
            </a:r>
            <a:r>
              <a:rPr sz="1600" spc="-10" dirty="0">
                <a:solidFill>
                  <a:srgbClr val="FFFFFF"/>
                </a:solidFill>
                <a:latin typeface="Arial"/>
                <a:cs typeface="Arial"/>
              </a:rPr>
              <a:t>functioning</a:t>
            </a:r>
            <a:endParaRPr sz="1600">
              <a:latin typeface="Arial"/>
              <a:cs typeface="Arial"/>
            </a:endParaRPr>
          </a:p>
          <a:p>
            <a:pPr>
              <a:lnSpc>
                <a:spcPct val="100000"/>
              </a:lnSpc>
              <a:spcBef>
                <a:spcPts val="40"/>
              </a:spcBef>
            </a:pPr>
            <a:endParaRPr sz="1850">
              <a:latin typeface="Arial"/>
              <a:cs typeface="Arial"/>
            </a:endParaRPr>
          </a:p>
          <a:p>
            <a:pPr marL="1657985" marR="5080">
              <a:lnSpc>
                <a:spcPts val="1730"/>
              </a:lnSpc>
            </a:pPr>
            <a:r>
              <a:rPr sz="1600" dirty="0">
                <a:solidFill>
                  <a:srgbClr val="FFFFFF"/>
                </a:solidFill>
                <a:latin typeface="Arial"/>
                <a:cs typeface="Arial"/>
              </a:rPr>
              <a:t>Over</a:t>
            </a:r>
            <a:r>
              <a:rPr sz="1600" spc="-30" dirty="0">
                <a:solidFill>
                  <a:srgbClr val="FFFFFF"/>
                </a:solidFill>
                <a:latin typeface="Arial"/>
                <a:cs typeface="Arial"/>
              </a:rPr>
              <a:t> </a:t>
            </a:r>
            <a:r>
              <a:rPr sz="1600" dirty="0">
                <a:solidFill>
                  <a:srgbClr val="FFFFFF"/>
                </a:solidFill>
                <a:latin typeface="Arial"/>
                <a:cs typeface="Arial"/>
              </a:rPr>
              <a:t>the</a:t>
            </a:r>
            <a:r>
              <a:rPr sz="1600" spc="-15" dirty="0">
                <a:solidFill>
                  <a:srgbClr val="FFFFFF"/>
                </a:solidFill>
                <a:latin typeface="Arial"/>
                <a:cs typeface="Arial"/>
              </a:rPr>
              <a:t> </a:t>
            </a:r>
            <a:r>
              <a:rPr sz="1600" dirty="0">
                <a:solidFill>
                  <a:srgbClr val="FFFFFF"/>
                </a:solidFill>
                <a:latin typeface="Arial"/>
                <a:cs typeface="Arial"/>
              </a:rPr>
              <a:t>longer</a:t>
            </a:r>
            <a:r>
              <a:rPr sz="1600" spc="-20" dirty="0">
                <a:solidFill>
                  <a:srgbClr val="FFFFFF"/>
                </a:solidFill>
                <a:latin typeface="Arial"/>
                <a:cs typeface="Arial"/>
              </a:rPr>
              <a:t> </a:t>
            </a:r>
            <a:r>
              <a:rPr sz="1600" dirty="0">
                <a:solidFill>
                  <a:srgbClr val="FFFFFF"/>
                </a:solidFill>
                <a:latin typeface="Arial"/>
                <a:cs typeface="Arial"/>
              </a:rPr>
              <a:t>term,</a:t>
            </a:r>
            <a:r>
              <a:rPr sz="1600" spc="-15" dirty="0">
                <a:solidFill>
                  <a:srgbClr val="FFFFFF"/>
                </a:solidFill>
                <a:latin typeface="Arial"/>
                <a:cs typeface="Arial"/>
              </a:rPr>
              <a:t> </a:t>
            </a:r>
            <a:r>
              <a:rPr sz="1600" dirty="0">
                <a:solidFill>
                  <a:srgbClr val="FFFFFF"/>
                </a:solidFill>
                <a:latin typeface="Arial"/>
                <a:cs typeface="Arial"/>
              </a:rPr>
              <a:t>engagement</a:t>
            </a:r>
            <a:r>
              <a:rPr sz="1600" spc="-20" dirty="0">
                <a:solidFill>
                  <a:srgbClr val="FFFFFF"/>
                </a:solidFill>
                <a:latin typeface="Arial"/>
                <a:cs typeface="Arial"/>
              </a:rPr>
              <a:t> </a:t>
            </a:r>
            <a:r>
              <a:rPr sz="1600" dirty="0">
                <a:solidFill>
                  <a:srgbClr val="FFFFFF"/>
                </a:solidFill>
                <a:latin typeface="Arial"/>
                <a:cs typeface="Arial"/>
              </a:rPr>
              <a:t>with</a:t>
            </a:r>
            <a:r>
              <a:rPr sz="1600" spc="-15" dirty="0">
                <a:solidFill>
                  <a:srgbClr val="FFFFFF"/>
                </a:solidFill>
                <a:latin typeface="Arial"/>
                <a:cs typeface="Arial"/>
              </a:rPr>
              <a:t> </a:t>
            </a:r>
            <a:r>
              <a:rPr sz="1600" dirty="0">
                <a:solidFill>
                  <a:srgbClr val="FFFFFF"/>
                </a:solidFill>
                <a:latin typeface="Arial"/>
                <a:cs typeface="Arial"/>
              </a:rPr>
              <a:t>the</a:t>
            </a:r>
            <a:r>
              <a:rPr sz="1600" spc="-20" dirty="0">
                <a:solidFill>
                  <a:srgbClr val="FFFFFF"/>
                </a:solidFill>
                <a:latin typeface="Arial"/>
                <a:cs typeface="Arial"/>
              </a:rPr>
              <a:t> </a:t>
            </a:r>
            <a:r>
              <a:rPr sz="1600" dirty="0">
                <a:solidFill>
                  <a:srgbClr val="FFFFFF"/>
                </a:solidFill>
                <a:latin typeface="Arial"/>
                <a:cs typeface="Arial"/>
              </a:rPr>
              <a:t>arts</a:t>
            </a:r>
            <a:r>
              <a:rPr sz="1600" spc="-15" dirty="0">
                <a:solidFill>
                  <a:srgbClr val="FFFFFF"/>
                </a:solidFill>
                <a:latin typeface="Arial"/>
                <a:cs typeface="Arial"/>
              </a:rPr>
              <a:t> </a:t>
            </a:r>
            <a:r>
              <a:rPr sz="1600" dirty="0">
                <a:solidFill>
                  <a:srgbClr val="FFFFFF"/>
                </a:solidFill>
                <a:latin typeface="Arial"/>
                <a:cs typeface="Arial"/>
              </a:rPr>
              <a:t>and</a:t>
            </a:r>
            <a:r>
              <a:rPr sz="1600" spc="-15" dirty="0">
                <a:solidFill>
                  <a:srgbClr val="FFFFFF"/>
                </a:solidFill>
                <a:latin typeface="Arial"/>
                <a:cs typeface="Arial"/>
              </a:rPr>
              <a:t> </a:t>
            </a:r>
            <a:r>
              <a:rPr sz="1600" spc="-10" dirty="0">
                <a:solidFill>
                  <a:srgbClr val="FFFFFF"/>
                </a:solidFill>
                <a:latin typeface="Arial"/>
                <a:cs typeface="Arial"/>
              </a:rPr>
              <a:t>culture </a:t>
            </a:r>
            <a:r>
              <a:rPr sz="1600" dirty="0">
                <a:solidFill>
                  <a:srgbClr val="FFFFFF"/>
                </a:solidFill>
                <a:latin typeface="Arial"/>
                <a:cs typeface="Arial"/>
              </a:rPr>
              <a:t>has</a:t>
            </a:r>
            <a:r>
              <a:rPr sz="1600" spc="-30" dirty="0">
                <a:solidFill>
                  <a:srgbClr val="FFFFFF"/>
                </a:solidFill>
                <a:latin typeface="Arial"/>
                <a:cs typeface="Arial"/>
              </a:rPr>
              <a:t> </a:t>
            </a:r>
            <a:r>
              <a:rPr sz="1600" dirty="0">
                <a:solidFill>
                  <a:srgbClr val="FFFFFF"/>
                </a:solidFill>
                <a:latin typeface="Arial"/>
                <a:cs typeface="Arial"/>
              </a:rPr>
              <a:t>been</a:t>
            </a:r>
            <a:r>
              <a:rPr sz="1600" spc="-20" dirty="0">
                <a:solidFill>
                  <a:srgbClr val="FFFFFF"/>
                </a:solidFill>
                <a:latin typeface="Arial"/>
                <a:cs typeface="Arial"/>
              </a:rPr>
              <a:t> </a:t>
            </a:r>
            <a:r>
              <a:rPr sz="1600" dirty="0">
                <a:solidFill>
                  <a:srgbClr val="FFFFFF"/>
                </a:solidFill>
                <a:latin typeface="Arial"/>
                <a:cs typeface="Arial"/>
              </a:rPr>
              <a:t>associated</a:t>
            </a:r>
            <a:r>
              <a:rPr sz="1600" spc="-20" dirty="0">
                <a:solidFill>
                  <a:srgbClr val="FFFFFF"/>
                </a:solidFill>
                <a:latin typeface="Arial"/>
                <a:cs typeface="Arial"/>
              </a:rPr>
              <a:t> </a:t>
            </a:r>
            <a:r>
              <a:rPr sz="1600" dirty="0">
                <a:solidFill>
                  <a:srgbClr val="FFFFFF"/>
                </a:solidFill>
                <a:latin typeface="Arial"/>
                <a:cs typeface="Arial"/>
              </a:rPr>
              <a:t>with</a:t>
            </a:r>
            <a:r>
              <a:rPr sz="1600" spc="-20" dirty="0">
                <a:solidFill>
                  <a:srgbClr val="FFFFFF"/>
                </a:solidFill>
                <a:latin typeface="Arial"/>
                <a:cs typeface="Arial"/>
              </a:rPr>
              <a:t> </a:t>
            </a:r>
            <a:r>
              <a:rPr sz="1600" dirty="0">
                <a:solidFill>
                  <a:srgbClr val="FFFFFF"/>
                </a:solidFill>
                <a:latin typeface="Arial"/>
                <a:cs typeface="Arial"/>
              </a:rPr>
              <a:t>a</a:t>
            </a:r>
            <a:r>
              <a:rPr sz="1600" spc="-20" dirty="0">
                <a:solidFill>
                  <a:srgbClr val="FFFFFF"/>
                </a:solidFill>
                <a:latin typeface="Arial"/>
                <a:cs typeface="Arial"/>
              </a:rPr>
              <a:t> </a:t>
            </a:r>
            <a:r>
              <a:rPr sz="1600" dirty="0">
                <a:solidFill>
                  <a:srgbClr val="FFFFFF"/>
                </a:solidFill>
                <a:latin typeface="Arial"/>
                <a:cs typeface="Arial"/>
              </a:rPr>
              <a:t>decreased</a:t>
            </a:r>
            <a:r>
              <a:rPr sz="1600" spc="-20" dirty="0">
                <a:solidFill>
                  <a:srgbClr val="FFFFFF"/>
                </a:solidFill>
                <a:latin typeface="Arial"/>
                <a:cs typeface="Arial"/>
              </a:rPr>
              <a:t> </a:t>
            </a:r>
            <a:r>
              <a:rPr sz="1600" dirty="0">
                <a:solidFill>
                  <a:srgbClr val="FFFFFF"/>
                </a:solidFill>
                <a:latin typeface="Arial"/>
                <a:cs typeface="Arial"/>
              </a:rPr>
              <a:t>risk</a:t>
            </a:r>
            <a:r>
              <a:rPr sz="1600" spc="-20" dirty="0">
                <a:solidFill>
                  <a:srgbClr val="FFFFFF"/>
                </a:solidFill>
                <a:latin typeface="Arial"/>
                <a:cs typeface="Arial"/>
              </a:rPr>
              <a:t> </a:t>
            </a:r>
            <a:r>
              <a:rPr sz="1600" dirty="0">
                <a:solidFill>
                  <a:srgbClr val="FFFFFF"/>
                </a:solidFill>
                <a:latin typeface="Arial"/>
                <a:cs typeface="Arial"/>
              </a:rPr>
              <a:t>of</a:t>
            </a:r>
            <a:r>
              <a:rPr sz="1600" spc="-20" dirty="0">
                <a:solidFill>
                  <a:srgbClr val="FFFFFF"/>
                </a:solidFill>
                <a:latin typeface="Arial"/>
                <a:cs typeface="Arial"/>
              </a:rPr>
              <a:t> </a:t>
            </a:r>
            <a:r>
              <a:rPr sz="1600" spc="-10" dirty="0">
                <a:solidFill>
                  <a:srgbClr val="FFFFFF"/>
                </a:solidFill>
                <a:latin typeface="Arial"/>
                <a:cs typeface="Arial"/>
              </a:rPr>
              <a:t>developing </a:t>
            </a:r>
            <a:r>
              <a:rPr sz="1600" dirty="0">
                <a:solidFill>
                  <a:srgbClr val="FFFFFF"/>
                </a:solidFill>
                <a:latin typeface="Arial"/>
                <a:cs typeface="Arial"/>
              </a:rPr>
              <a:t>dementia,</a:t>
            </a:r>
            <a:r>
              <a:rPr sz="1600" spc="-30" dirty="0">
                <a:solidFill>
                  <a:srgbClr val="FFFFFF"/>
                </a:solidFill>
                <a:latin typeface="Arial"/>
                <a:cs typeface="Arial"/>
              </a:rPr>
              <a:t> </a:t>
            </a:r>
            <a:r>
              <a:rPr sz="1600" dirty="0">
                <a:solidFill>
                  <a:srgbClr val="FFFFFF"/>
                </a:solidFill>
                <a:latin typeface="Arial"/>
                <a:cs typeface="Arial"/>
              </a:rPr>
              <a:t>most</a:t>
            </a:r>
            <a:r>
              <a:rPr sz="1600" spc="-30" dirty="0">
                <a:solidFill>
                  <a:srgbClr val="FFFFFF"/>
                </a:solidFill>
                <a:latin typeface="Arial"/>
                <a:cs typeface="Arial"/>
              </a:rPr>
              <a:t> </a:t>
            </a:r>
            <a:r>
              <a:rPr sz="1600" dirty="0">
                <a:solidFill>
                  <a:srgbClr val="FFFFFF"/>
                </a:solidFill>
                <a:latin typeface="Arial"/>
                <a:cs typeface="Arial"/>
              </a:rPr>
              <a:t>likely</a:t>
            </a:r>
            <a:r>
              <a:rPr sz="1600" spc="-30" dirty="0">
                <a:solidFill>
                  <a:srgbClr val="FFFFFF"/>
                </a:solidFill>
                <a:latin typeface="Arial"/>
                <a:cs typeface="Arial"/>
              </a:rPr>
              <a:t> </a:t>
            </a:r>
            <a:r>
              <a:rPr sz="1600" dirty="0">
                <a:solidFill>
                  <a:srgbClr val="FFFFFF"/>
                </a:solidFill>
                <a:latin typeface="Arial"/>
                <a:cs typeface="Arial"/>
              </a:rPr>
              <a:t>related</a:t>
            </a:r>
            <a:r>
              <a:rPr sz="1600" spc="-30" dirty="0">
                <a:solidFill>
                  <a:srgbClr val="FFFFFF"/>
                </a:solidFill>
                <a:latin typeface="Arial"/>
                <a:cs typeface="Arial"/>
              </a:rPr>
              <a:t> </a:t>
            </a:r>
            <a:r>
              <a:rPr sz="1600" dirty="0">
                <a:solidFill>
                  <a:srgbClr val="FFFFFF"/>
                </a:solidFill>
                <a:latin typeface="Arial"/>
                <a:cs typeface="Arial"/>
              </a:rPr>
              <a:t>to</a:t>
            </a:r>
            <a:r>
              <a:rPr sz="1600" spc="-30" dirty="0">
                <a:solidFill>
                  <a:srgbClr val="FFFFFF"/>
                </a:solidFill>
                <a:latin typeface="Arial"/>
                <a:cs typeface="Arial"/>
              </a:rPr>
              <a:t> </a:t>
            </a:r>
            <a:r>
              <a:rPr sz="1600" dirty="0">
                <a:solidFill>
                  <a:srgbClr val="FFFFFF"/>
                </a:solidFill>
                <a:latin typeface="Arial"/>
                <a:cs typeface="Arial"/>
              </a:rPr>
              <a:t>increased</a:t>
            </a:r>
            <a:r>
              <a:rPr sz="1600" spc="-30" dirty="0">
                <a:solidFill>
                  <a:srgbClr val="FFFFFF"/>
                </a:solidFill>
                <a:latin typeface="Arial"/>
                <a:cs typeface="Arial"/>
              </a:rPr>
              <a:t> </a:t>
            </a:r>
            <a:r>
              <a:rPr sz="1600" dirty="0">
                <a:solidFill>
                  <a:srgbClr val="FFFFFF"/>
                </a:solidFill>
                <a:latin typeface="Arial"/>
                <a:cs typeface="Arial"/>
              </a:rPr>
              <a:t>cognitive</a:t>
            </a:r>
            <a:r>
              <a:rPr sz="1600" spc="-25" dirty="0">
                <a:solidFill>
                  <a:srgbClr val="FFFFFF"/>
                </a:solidFill>
                <a:latin typeface="Arial"/>
                <a:cs typeface="Arial"/>
              </a:rPr>
              <a:t> </a:t>
            </a:r>
            <a:r>
              <a:rPr sz="1600" spc="-10" dirty="0">
                <a:solidFill>
                  <a:srgbClr val="FFFFFF"/>
                </a:solidFill>
                <a:latin typeface="Arial"/>
                <a:cs typeface="Arial"/>
              </a:rPr>
              <a:t>reserve</a:t>
            </a:r>
            <a:endParaRPr sz="1600">
              <a:latin typeface="Arial"/>
              <a:cs typeface="Arial"/>
            </a:endParaRPr>
          </a:p>
        </p:txBody>
      </p:sp>
      <p:grpSp>
        <p:nvGrpSpPr>
          <p:cNvPr id="17" name="object 17"/>
          <p:cNvGrpSpPr/>
          <p:nvPr/>
        </p:nvGrpSpPr>
        <p:grpSpPr>
          <a:xfrm>
            <a:off x="6514296" y="1450070"/>
            <a:ext cx="1633855" cy="2408555"/>
            <a:chOff x="6514296" y="1450070"/>
            <a:chExt cx="1633855" cy="2408555"/>
          </a:xfrm>
        </p:grpSpPr>
        <p:sp>
          <p:nvSpPr>
            <p:cNvPr id="18" name="object 18"/>
            <p:cNvSpPr/>
            <p:nvPr/>
          </p:nvSpPr>
          <p:spPr>
            <a:xfrm>
              <a:off x="6526996" y="1462770"/>
              <a:ext cx="514350" cy="514350"/>
            </a:xfrm>
            <a:custGeom>
              <a:avLst/>
              <a:gdLst/>
              <a:ahLst/>
              <a:cxnLst/>
              <a:rect l="l" t="t" r="r" b="b"/>
              <a:pathLst>
                <a:path w="514350" h="514350">
                  <a:moveTo>
                    <a:pt x="256941" y="513882"/>
                  </a:moveTo>
                  <a:lnTo>
                    <a:pt x="0" y="282635"/>
                  </a:lnTo>
                  <a:lnTo>
                    <a:pt x="115623" y="282635"/>
                  </a:lnTo>
                  <a:lnTo>
                    <a:pt x="115623" y="0"/>
                  </a:lnTo>
                  <a:lnTo>
                    <a:pt x="398259" y="0"/>
                  </a:lnTo>
                  <a:lnTo>
                    <a:pt x="398259" y="282635"/>
                  </a:lnTo>
                  <a:lnTo>
                    <a:pt x="513882" y="282635"/>
                  </a:lnTo>
                  <a:lnTo>
                    <a:pt x="256941" y="513882"/>
                  </a:lnTo>
                  <a:close/>
                </a:path>
              </a:pathLst>
            </a:custGeom>
            <a:solidFill>
              <a:srgbClr val="CADCEB">
                <a:alpha val="89802"/>
              </a:srgbClr>
            </a:solidFill>
          </p:spPr>
          <p:txBody>
            <a:bodyPr wrap="square" lIns="0" tIns="0" rIns="0" bIns="0" rtlCol="0"/>
            <a:lstStyle/>
            <a:p>
              <a:endParaRPr/>
            </a:p>
          </p:txBody>
        </p:sp>
        <p:sp>
          <p:nvSpPr>
            <p:cNvPr id="19" name="object 19"/>
            <p:cNvSpPr/>
            <p:nvPr/>
          </p:nvSpPr>
          <p:spPr>
            <a:xfrm>
              <a:off x="6526996" y="1462770"/>
              <a:ext cx="514350" cy="514350"/>
            </a:xfrm>
            <a:custGeom>
              <a:avLst/>
              <a:gdLst/>
              <a:ahLst/>
              <a:cxnLst/>
              <a:rect l="l" t="t" r="r" b="b"/>
              <a:pathLst>
                <a:path w="514350" h="514350">
                  <a:moveTo>
                    <a:pt x="0" y="282635"/>
                  </a:moveTo>
                  <a:lnTo>
                    <a:pt x="115623" y="282635"/>
                  </a:lnTo>
                  <a:lnTo>
                    <a:pt x="115623" y="0"/>
                  </a:lnTo>
                  <a:lnTo>
                    <a:pt x="398259" y="0"/>
                  </a:lnTo>
                  <a:lnTo>
                    <a:pt x="398259" y="282635"/>
                  </a:lnTo>
                  <a:lnTo>
                    <a:pt x="513882" y="282635"/>
                  </a:lnTo>
                  <a:lnTo>
                    <a:pt x="256941" y="513882"/>
                  </a:lnTo>
                  <a:lnTo>
                    <a:pt x="0" y="282635"/>
                  </a:lnTo>
                  <a:close/>
                </a:path>
              </a:pathLst>
            </a:custGeom>
            <a:ln w="25399">
              <a:solidFill>
                <a:srgbClr val="CADCEB"/>
              </a:solidFill>
            </a:ln>
          </p:spPr>
          <p:txBody>
            <a:bodyPr wrap="square" lIns="0" tIns="0" rIns="0" bIns="0" rtlCol="0"/>
            <a:lstStyle/>
            <a:p>
              <a:endParaRPr/>
            </a:p>
          </p:txBody>
        </p:sp>
        <p:sp>
          <p:nvSpPr>
            <p:cNvPr id="20" name="object 20"/>
            <p:cNvSpPr/>
            <p:nvPr/>
          </p:nvSpPr>
          <p:spPr>
            <a:xfrm>
              <a:off x="7078379" y="2397103"/>
              <a:ext cx="514350" cy="514350"/>
            </a:xfrm>
            <a:custGeom>
              <a:avLst/>
              <a:gdLst/>
              <a:ahLst/>
              <a:cxnLst/>
              <a:rect l="l" t="t" r="r" b="b"/>
              <a:pathLst>
                <a:path w="514350" h="514350">
                  <a:moveTo>
                    <a:pt x="256940" y="513882"/>
                  </a:moveTo>
                  <a:lnTo>
                    <a:pt x="0" y="282635"/>
                  </a:lnTo>
                  <a:lnTo>
                    <a:pt x="115623" y="282635"/>
                  </a:lnTo>
                  <a:lnTo>
                    <a:pt x="115623" y="0"/>
                  </a:lnTo>
                  <a:lnTo>
                    <a:pt x="398259" y="0"/>
                  </a:lnTo>
                  <a:lnTo>
                    <a:pt x="398259" y="282635"/>
                  </a:lnTo>
                  <a:lnTo>
                    <a:pt x="513882" y="282635"/>
                  </a:lnTo>
                  <a:lnTo>
                    <a:pt x="256940" y="513882"/>
                  </a:lnTo>
                  <a:close/>
                </a:path>
              </a:pathLst>
            </a:custGeom>
            <a:solidFill>
              <a:srgbClr val="CADCEB">
                <a:alpha val="89802"/>
              </a:srgbClr>
            </a:solidFill>
          </p:spPr>
          <p:txBody>
            <a:bodyPr wrap="square" lIns="0" tIns="0" rIns="0" bIns="0" rtlCol="0"/>
            <a:lstStyle/>
            <a:p>
              <a:endParaRPr/>
            </a:p>
          </p:txBody>
        </p:sp>
        <p:sp>
          <p:nvSpPr>
            <p:cNvPr id="21" name="object 21"/>
            <p:cNvSpPr/>
            <p:nvPr/>
          </p:nvSpPr>
          <p:spPr>
            <a:xfrm>
              <a:off x="7078379" y="2397103"/>
              <a:ext cx="514350" cy="514350"/>
            </a:xfrm>
            <a:custGeom>
              <a:avLst/>
              <a:gdLst/>
              <a:ahLst/>
              <a:cxnLst/>
              <a:rect l="l" t="t" r="r" b="b"/>
              <a:pathLst>
                <a:path w="514350" h="514350">
                  <a:moveTo>
                    <a:pt x="0" y="282635"/>
                  </a:moveTo>
                  <a:lnTo>
                    <a:pt x="115623" y="282635"/>
                  </a:lnTo>
                  <a:lnTo>
                    <a:pt x="115623" y="0"/>
                  </a:lnTo>
                  <a:lnTo>
                    <a:pt x="398259" y="0"/>
                  </a:lnTo>
                  <a:lnTo>
                    <a:pt x="398259" y="282635"/>
                  </a:lnTo>
                  <a:lnTo>
                    <a:pt x="513882" y="282635"/>
                  </a:lnTo>
                  <a:lnTo>
                    <a:pt x="256940" y="513882"/>
                  </a:lnTo>
                  <a:lnTo>
                    <a:pt x="0" y="282635"/>
                  </a:lnTo>
                  <a:close/>
                </a:path>
              </a:pathLst>
            </a:custGeom>
            <a:ln w="25399">
              <a:solidFill>
                <a:srgbClr val="CADCEB"/>
              </a:solidFill>
            </a:ln>
          </p:spPr>
          <p:txBody>
            <a:bodyPr wrap="square" lIns="0" tIns="0" rIns="0" bIns="0" rtlCol="0"/>
            <a:lstStyle/>
            <a:p>
              <a:endParaRPr/>
            </a:p>
          </p:txBody>
        </p:sp>
        <p:sp>
          <p:nvSpPr>
            <p:cNvPr id="22" name="object 22"/>
            <p:cNvSpPr/>
            <p:nvPr/>
          </p:nvSpPr>
          <p:spPr>
            <a:xfrm>
              <a:off x="7621532" y="3331437"/>
              <a:ext cx="514350" cy="514350"/>
            </a:xfrm>
            <a:custGeom>
              <a:avLst/>
              <a:gdLst/>
              <a:ahLst/>
              <a:cxnLst/>
              <a:rect l="l" t="t" r="r" b="b"/>
              <a:pathLst>
                <a:path w="514350" h="514350">
                  <a:moveTo>
                    <a:pt x="256941" y="513882"/>
                  </a:moveTo>
                  <a:lnTo>
                    <a:pt x="0" y="282635"/>
                  </a:lnTo>
                  <a:lnTo>
                    <a:pt x="115624" y="282635"/>
                  </a:lnTo>
                  <a:lnTo>
                    <a:pt x="115624" y="0"/>
                  </a:lnTo>
                  <a:lnTo>
                    <a:pt x="398259" y="0"/>
                  </a:lnTo>
                  <a:lnTo>
                    <a:pt x="398259" y="282635"/>
                  </a:lnTo>
                  <a:lnTo>
                    <a:pt x="513882" y="282635"/>
                  </a:lnTo>
                  <a:lnTo>
                    <a:pt x="256941" y="513882"/>
                  </a:lnTo>
                  <a:close/>
                </a:path>
              </a:pathLst>
            </a:custGeom>
            <a:solidFill>
              <a:srgbClr val="CADCEB">
                <a:alpha val="89802"/>
              </a:srgbClr>
            </a:solidFill>
          </p:spPr>
          <p:txBody>
            <a:bodyPr wrap="square" lIns="0" tIns="0" rIns="0" bIns="0" rtlCol="0"/>
            <a:lstStyle/>
            <a:p>
              <a:endParaRPr/>
            </a:p>
          </p:txBody>
        </p:sp>
        <p:sp>
          <p:nvSpPr>
            <p:cNvPr id="23" name="object 23"/>
            <p:cNvSpPr/>
            <p:nvPr/>
          </p:nvSpPr>
          <p:spPr>
            <a:xfrm>
              <a:off x="7621532" y="3331437"/>
              <a:ext cx="514350" cy="514350"/>
            </a:xfrm>
            <a:custGeom>
              <a:avLst/>
              <a:gdLst/>
              <a:ahLst/>
              <a:cxnLst/>
              <a:rect l="l" t="t" r="r" b="b"/>
              <a:pathLst>
                <a:path w="514350" h="514350">
                  <a:moveTo>
                    <a:pt x="0" y="282635"/>
                  </a:moveTo>
                  <a:lnTo>
                    <a:pt x="115624" y="282635"/>
                  </a:lnTo>
                  <a:lnTo>
                    <a:pt x="115624" y="0"/>
                  </a:lnTo>
                  <a:lnTo>
                    <a:pt x="398259" y="0"/>
                  </a:lnTo>
                  <a:lnTo>
                    <a:pt x="398259" y="282635"/>
                  </a:lnTo>
                  <a:lnTo>
                    <a:pt x="513882" y="282635"/>
                  </a:lnTo>
                  <a:lnTo>
                    <a:pt x="256941" y="513882"/>
                  </a:lnTo>
                  <a:lnTo>
                    <a:pt x="0" y="282635"/>
                  </a:lnTo>
                  <a:close/>
                </a:path>
              </a:pathLst>
            </a:custGeom>
            <a:ln w="25399">
              <a:solidFill>
                <a:srgbClr val="CADCEB"/>
              </a:solidFill>
            </a:ln>
          </p:spPr>
          <p:txBody>
            <a:bodyPr wrap="square" lIns="0" tIns="0" rIns="0" bIns="0" rtlCol="0"/>
            <a:lstStyle/>
            <a:p>
              <a:endParaRPr/>
            </a:p>
          </p:txBody>
        </p:sp>
      </p:grpSp>
      <p:sp>
        <p:nvSpPr>
          <p:cNvPr id="24" name="object 24"/>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pPr>
            <a:r>
              <a:rPr sz="2800" dirty="0"/>
              <a:t>The</a:t>
            </a:r>
            <a:r>
              <a:rPr sz="2800" spc="-30" dirty="0"/>
              <a:t> </a:t>
            </a:r>
            <a:r>
              <a:rPr sz="2800" dirty="0"/>
              <a:t>power</a:t>
            </a:r>
            <a:r>
              <a:rPr sz="2800" spc="-15" dirty="0"/>
              <a:t> </a:t>
            </a:r>
            <a:r>
              <a:rPr sz="2800" dirty="0"/>
              <a:t>of</a:t>
            </a:r>
            <a:r>
              <a:rPr sz="2800" spc="-15" dirty="0"/>
              <a:t> </a:t>
            </a:r>
            <a:r>
              <a:rPr sz="2800" dirty="0"/>
              <a:t>arts,</a:t>
            </a:r>
            <a:r>
              <a:rPr sz="2800" spc="-20" dirty="0"/>
              <a:t> </a:t>
            </a:r>
            <a:r>
              <a:rPr sz="2800" dirty="0"/>
              <a:t>music</a:t>
            </a:r>
            <a:r>
              <a:rPr sz="2800" spc="-15" dirty="0"/>
              <a:t> </a:t>
            </a:r>
            <a:r>
              <a:rPr sz="2800" dirty="0"/>
              <a:t>&amp;</a:t>
            </a:r>
            <a:r>
              <a:rPr sz="2800" spc="-15" dirty="0"/>
              <a:t> </a:t>
            </a:r>
            <a:r>
              <a:rPr sz="2800" spc="-10" dirty="0"/>
              <a:t>creativity</a:t>
            </a:r>
            <a:endParaRPr sz="2800"/>
          </a:p>
        </p:txBody>
      </p:sp>
      <p:sp>
        <p:nvSpPr>
          <p:cNvPr id="3" name="object 3"/>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grpSp>
        <p:nvGrpSpPr>
          <p:cNvPr id="4" name="object 4"/>
          <p:cNvGrpSpPr/>
          <p:nvPr/>
        </p:nvGrpSpPr>
        <p:grpSpPr>
          <a:xfrm>
            <a:off x="973748" y="858307"/>
            <a:ext cx="826769" cy="826769"/>
            <a:chOff x="973748" y="858307"/>
            <a:chExt cx="826769" cy="826769"/>
          </a:xfrm>
        </p:grpSpPr>
        <p:sp>
          <p:nvSpPr>
            <p:cNvPr id="5" name="object 5"/>
            <p:cNvSpPr/>
            <p:nvPr/>
          </p:nvSpPr>
          <p:spPr>
            <a:xfrm>
              <a:off x="973748" y="858307"/>
              <a:ext cx="826769" cy="826769"/>
            </a:xfrm>
            <a:custGeom>
              <a:avLst/>
              <a:gdLst/>
              <a:ahLst/>
              <a:cxnLst/>
              <a:rect l="l" t="t" r="r" b="b"/>
              <a:pathLst>
                <a:path w="826769" h="826769">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5" y="23242"/>
                  </a:lnTo>
                  <a:lnTo>
                    <a:pt x="592579" y="40873"/>
                  </a:lnTo>
                  <a:lnTo>
                    <a:pt x="632976" y="63166"/>
                  </a:lnTo>
                  <a:lnTo>
                    <a:pt x="670799" y="89954"/>
                  </a:lnTo>
                  <a:lnTo>
                    <a:pt x="705646" y="121069"/>
                  </a:lnTo>
                  <a:lnTo>
                    <a:pt x="736761" y="155916"/>
                  </a:lnTo>
                  <a:lnTo>
                    <a:pt x="763549" y="193739"/>
                  </a:lnTo>
                  <a:lnTo>
                    <a:pt x="785842" y="234136"/>
                  </a:lnTo>
                  <a:lnTo>
                    <a:pt x="803473" y="276700"/>
                  </a:lnTo>
                  <a:lnTo>
                    <a:pt x="816274" y="321029"/>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6" name="object 6"/>
            <p:cNvPicPr/>
            <p:nvPr/>
          </p:nvPicPr>
          <p:blipFill>
            <a:blip r:embed="rId2" cstate="print"/>
            <a:stretch>
              <a:fillRect/>
            </a:stretch>
          </p:blipFill>
          <p:spPr>
            <a:xfrm>
              <a:off x="1149934" y="1034494"/>
              <a:ext cx="474344" cy="474344"/>
            </a:xfrm>
            <a:prstGeom prst="rect">
              <a:avLst/>
            </a:prstGeom>
          </p:spPr>
        </p:pic>
      </p:grpSp>
      <p:sp>
        <p:nvSpPr>
          <p:cNvPr id="7" name="object 7"/>
          <p:cNvSpPr txBox="1"/>
          <p:nvPr/>
        </p:nvSpPr>
        <p:spPr>
          <a:xfrm>
            <a:off x="960850" y="1923731"/>
            <a:ext cx="851535" cy="391160"/>
          </a:xfrm>
          <a:prstGeom prst="rect">
            <a:avLst/>
          </a:prstGeom>
        </p:spPr>
        <p:txBody>
          <a:bodyPr vert="horz" wrap="square" lIns="0" tIns="12700" rIns="0" bIns="0" rtlCol="0">
            <a:spAutoFit/>
          </a:bodyPr>
          <a:lstStyle/>
          <a:p>
            <a:pPr marL="104139" marR="5080" indent="-92075">
              <a:lnSpc>
                <a:spcPct val="100000"/>
              </a:lnSpc>
              <a:spcBef>
                <a:spcPts val="100"/>
              </a:spcBef>
            </a:pPr>
            <a:r>
              <a:rPr sz="1200" dirty="0">
                <a:solidFill>
                  <a:srgbClr val="58595B"/>
                </a:solidFill>
                <a:latin typeface="Arial"/>
                <a:cs typeface="Arial"/>
              </a:rPr>
              <a:t>ACTIVITY</a:t>
            </a:r>
            <a:r>
              <a:rPr sz="1200" spc="-60" dirty="0">
                <a:solidFill>
                  <a:srgbClr val="58595B"/>
                </a:solidFill>
                <a:latin typeface="Arial"/>
                <a:cs typeface="Arial"/>
              </a:rPr>
              <a:t> </a:t>
            </a:r>
            <a:r>
              <a:rPr sz="1200" spc="-50" dirty="0">
                <a:solidFill>
                  <a:srgbClr val="58595B"/>
                </a:solidFill>
                <a:latin typeface="Arial"/>
                <a:cs typeface="Arial"/>
              </a:rPr>
              <a:t>&amp; </a:t>
            </a:r>
            <a:r>
              <a:rPr sz="1200" spc="-10" dirty="0">
                <a:solidFill>
                  <a:srgbClr val="58595B"/>
                </a:solidFill>
                <a:latin typeface="Arial"/>
                <a:cs typeface="Arial"/>
              </a:rPr>
              <a:t>AGENCY</a:t>
            </a:r>
            <a:endParaRPr sz="1200">
              <a:latin typeface="Arial"/>
              <a:cs typeface="Arial"/>
            </a:endParaRPr>
          </a:p>
        </p:txBody>
      </p:sp>
      <p:grpSp>
        <p:nvGrpSpPr>
          <p:cNvPr id="8" name="object 8"/>
          <p:cNvGrpSpPr/>
          <p:nvPr/>
        </p:nvGrpSpPr>
        <p:grpSpPr>
          <a:xfrm>
            <a:off x="2566194" y="858307"/>
            <a:ext cx="826769" cy="826769"/>
            <a:chOff x="2566194" y="858307"/>
            <a:chExt cx="826769" cy="826769"/>
          </a:xfrm>
        </p:grpSpPr>
        <p:sp>
          <p:nvSpPr>
            <p:cNvPr id="9" name="object 9"/>
            <p:cNvSpPr/>
            <p:nvPr/>
          </p:nvSpPr>
          <p:spPr>
            <a:xfrm>
              <a:off x="2566194" y="858307"/>
              <a:ext cx="826769" cy="826769"/>
            </a:xfrm>
            <a:custGeom>
              <a:avLst/>
              <a:gdLst/>
              <a:ahLst/>
              <a:cxnLst/>
              <a:rect l="l" t="t" r="r" b="b"/>
              <a:pathLst>
                <a:path w="826770" h="826769">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7" y="10441"/>
                  </a:lnTo>
                  <a:lnTo>
                    <a:pt x="550015" y="23242"/>
                  </a:lnTo>
                  <a:lnTo>
                    <a:pt x="592579" y="40873"/>
                  </a:lnTo>
                  <a:lnTo>
                    <a:pt x="632976" y="63166"/>
                  </a:lnTo>
                  <a:lnTo>
                    <a:pt x="670800" y="89954"/>
                  </a:lnTo>
                  <a:lnTo>
                    <a:pt x="705646" y="121069"/>
                  </a:lnTo>
                  <a:lnTo>
                    <a:pt x="736761" y="155916"/>
                  </a:lnTo>
                  <a:lnTo>
                    <a:pt x="763549" y="193739"/>
                  </a:lnTo>
                  <a:lnTo>
                    <a:pt x="785842" y="234136"/>
                  </a:lnTo>
                  <a:lnTo>
                    <a:pt x="803473" y="276700"/>
                  </a:lnTo>
                  <a:lnTo>
                    <a:pt x="816274" y="321029"/>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10" name="object 10"/>
            <p:cNvPicPr/>
            <p:nvPr/>
          </p:nvPicPr>
          <p:blipFill>
            <a:blip r:embed="rId3" cstate="print"/>
            <a:stretch>
              <a:fillRect/>
            </a:stretch>
          </p:blipFill>
          <p:spPr>
            <a:xfrm>
              <a:off x="2742380" y="1034494"/>
              <a:ext cx="474344" cy="474344"/>
            </a:xfrm>
            <a:prstGeom prst="rect">
              <a:avLst/>
            </a:prstGeom>
          </p:spPr>
        </p:pic>
      </p:grpSp>
      <p:sp>
        <p:nvSpPr>
          <p:cNvPr id="11" name="object 11"/>
          <p:cNvSpPr txBox="1"/>
          <p:nvPr/>
        </p:nvSpPr>
        <p:spPr>
          <a:xfrm>
            <a:off x="2547641" y="1923731"/>
            <a:ext cx="862965" cy="391160"/>
          </a:xfrm>
          <a:prstGeom prst="rect">
            <a:avLst/>
          </a:prstGeom>
        </p:spPr>
        <p:txBody>
          <a:bodyPr vert="horz" wrap="square" lIns="0" tIns="12700" rIns="0" bIns="0" rtlCol="0">
            <a:spAutoFit/>
          </a:bodyPr>
          <a:lstStyle/>
          <a:p>
            <a:pPr marL="105410" marR="5080" indent="-93345">
              <a:lnSpc>
                <a:spcPct val="100000"/>
              </a:lnSpc>
              <a:spcBef>
                <a:spcPts val="100"/>
              </a:spcBef>
            </a:pPr>
            <a:r>
              <a:rPr sz="1200" spc="-10" dirty="0">
                <a:solidFill>
                  <a:srgbClr val="58595B"/>
                </a:solidFill>
                <a:latin typeface="Arial"/>
                <a:cs typeface="Arial"/>
              </a:rPr>
              <a:t>DECREASE ANXIETY</a:t>
            </a:r>
            <a:endParaRPr sz="1200">
              <a:latin typeface="Arial"/>
              <a:cs typeface="Arial"/>
            </a:endParaRPr>
          </a:p>
        </p:txBody>
      </p:sp>
      <p:grpSp>
        <p:nvGrpSpPr>
          <p:cNvPr id="12" name="object 12"/>
          <p:cNvGrpSpPr/>
          <p:nvPr/>
        </p:nvGrpSpPr>
        <p:grpSpPr>
          <a:xfrm>
            <a:off x="4158641" y="858307"/>
            <a:ext cx="826769" cy="826769"/>
            <a:chOff x="4158641" y="858307"/>
            <a:chExt cx="826769" cy="826769"/>
          </a:xfrm>
        </p:grpSpPr>
        <p:sp>
          <p:nvSpPr>
            <p:cNvPr id="13" name="object 13"/>
            <p:cNvSpPr/>
            <p:nvPr/>
          </p:nvSpPr>
          <p:spPr>
            <a:xfrm>
              <a:off x="4158641" y="858307"/>
              <a:ext cx="826769" cy="826769"/>
            </a:xfrm>
            <a:custGeom>
              <a:avLst/>
              <a:gdLst/>
              <a:ahLst/>
              <a:cxnLst/>
              <a:rect l="l" t="t" r="r" b="b"/>
              <a:pathLst>
                <a:path w="826770" h="826769">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5" y="23242"/>
                  </a:lnTo>
                  <a:lnTo>
                    <a:pt x="592579" y="40873"/>
                  </a:lnTo>
                  <a:lnTo>
                    <a:pt x="632976" y="63166"/>
                  </a:lnTo>
                  <a:lnTo>
                    <a:pt x="670799" y="89954"/>
                  </a:lnTo>
                  <a:lnTo>
                    <a:pt x="705646" y="121069"/>
                  </a:lnTo>
                  <a:lnTo>
                    <a:pt x="736761" y="155916"/>
                  </a:lnTo>
                  <a:lnTo>
                    <a:pt x="763549" y="193739"/>
                  </a:lnTo>
                  <a:lnTo>
                    <a:pt x="785842" y="234136"/>
                  </a:lnTo>
                  <a:lnTo>
                    <a:pt x="803473" y="276700"/>
                  </a:lnTo>
                  <a:lnTo>
                    <a:pt x="816274" y="321029"/>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14" name="object 14"/>
            <p:cNvPicPr/>
            <p:nvPr/>
          </p:nvPicPr>
          <p:blipFill>
            <a:blip r:embed="rId4" cstate="print"/>
            <a:stretch>
              <a:fillRect/>
            </a:stretch>
          </p:blipFill>
          <p:spPr>
            <a:xfrm>
              <a:off x="4334827" y="1034494"/>
              <a:ext cx="474344" cy="474344"/>
            </a:xfrm>
            <a:prstGeom prst="rect">
              <a:avLst/>
            </a:prstGeom>
          </p:spPr>
        </p:pic>
      </p:grpSp>
      <p:sp>
        <p:nvSpPr>
          <p:cNvPr id="15" name="object 15"/>
          <p:cNvSpPr txBox="1"/>
          <p:nvPr/>
        </p:nvSpPr>
        <p:spPr>
          <a:xfrm>
            <a:off x="4203674" y="1923731"/>
            <a:ext cx="735965" cy="391160"/>
          </a:xfrm>
          <a:prstGeom prst="rect">
            <a:avLst/>
          </a:prstGeom>
        </p:spPr>
        <p:txBody>
          <a:bodyPr vert="horz" wrap="square" lIns="0" tIns="12700" rIns="0" bIns="0" rtlCol="0">
            <a:spAutoFit/>
          </a:bodyPr>
          <a:lstStyle/>
          <a:p>
            <a:pPr marL="12700" marR="5080" indent="12065">
              <a:lnSpc>
                <a:spcPct val="100000"/>
              </a:lnSpc>
              <a:spcBef>
                <a:spcPts val="100"/>
              </a:spcBef>
            </a:pPr>
            <a:r>
              <a:rPr sz="1200" spc="-10" dirty="0">
                <a:solidFill>
                  <a:srgbClr val="58595B"/>
                </a:solidFill>
                <a:latin typeface="Arial"/>
                <a:cs typeface="Arial"/>
              </a:rPr>
              <a:t>PROVIDE MEANING</a:t>
            </a:r>
            <a:endParaRPr sz="1200">
              <a:latin typeface="Arial"/>
              <a:cs typeface="Arial"/>
            </a:endParaRPr>
          </a:p>
        </p:txBody>
      </p:sp>
      <p:grpSp>
        <p:nvGrpSpPr>
          <p:cNvPr id="16" name="object 16"/>
          <p:cNvGrpSpPr/>
          <p:nvPr/>
        </p:nvGrpSpPr>
        <p:grpSpPr>
          <a:xfrm>
            <a:off x="5751086" y="858307"/>
            <a:ext cx="826769" cy="826769"/>
            <a:chOff x="5751086" y="858307"/>
            <a:chExt cx="826769" cy="826769"/>
          </a:xfrm>
        </p:grpSpPr>
        <p:sp>
          <p:nvSpPr>
            <p:cNvPr id="17" name="object 17"/>
            <p:cNvSpPr/>
            <p:nvPr/>
          </p:nvSpPr>
          <p:spPr>
            <a:xfrm>
              <a:off x="5751086" y="858307"/>
              <a:ext cx="826769" cy="826769"/>
            </a:xfrm>
            <a:custGeom>
              <a:avLst/>
              <a:gdLst/>
              <a:ahLst/>
              <a:cxnLst/>
              <a:rect l="l" t="t" r="r" b="b"/>
              <a:pathLst>
                <a:path w="826770" h="826769">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5" y="23242"/>
                  </a:lnTo>
                  <a:lnTo>
                    <a:pt x="592579" y="40873"/>
                  </a:lnTo>
                  <a:lnTo>
                    <a:pt x="632976" y="63166"/>
                  </a:lnTo>
                  <a:lnTo>
                    <a:pt x="670800" y="89954"/>
                  </a:lnTo>
                  <a:lnTo>
                    <a:pt x="705646" y="121069"/>
                  </a:lnTo>
                  <a:lnTo>
                    <a:pt x="736761" y="155916"/>
                  </a:lnTo>
                  <a:lnTo>
                    <a:pt x="763549" y="193739"/>
                  </a:lnTo>
                  <a:lnTo>
                    <a:pt x="785842" y="234136"/>
                  </a:lnTo>
                  <a:lnTo>
                    <a:pt x="803473" y="276700"/>
                  </a:lnTo>
                  <a:lnTo>
                    <a:pt x="816274" y="321029"/>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18" name="object 18"/>
            <p:cNvPicPr/>
            <p:nvPr/>
          </p:nvPicPr>
          <p:blipFill>
            <a:blip r:embed="rId5" cstate="print"/>
            <a:stretch>
              <a:fillRect/>
            </a:stretch>
          </p:blipFill>
          <p:spPr>
            <a:xfrm>
              <a:off x="5927273" y="1034494"/>
              <a:ext cx="474344" cy="474344"/>
            </a:xfrm>
            <a:prstGeom prst="rect">
              <a:avLst/>
            </a:prstGeom>
          </p:spPr>
        </p:pic>
      </p:grpSp>
      <p:sp>
        <p:nvSpPr>
          <p:cNvPr id="19" name="object 19"/>
          <p:cNvSpPr txBox="1"/>
          <p:nvPr/>
        </p:nvSpPr>
        <p:spPr>
          <a:xfrm>
            <a:off x="5560265" y="1923731"/>
            <a:ext cx="1207135" cy="391160"/>
          </a:xfrm>
          <a:prstGeom prst="rect">
            <a:avLst/>
          </a:prstGeom>
        </p:spPr>
        <p:txBody>
          <a:bodyPr vert="horz" wrap="square" lIns="0" tIns="12700" rIns="0" bIns="0" rtlCol="0">
            <a:spAutoFit/>
          </a:bodyPr>
          <a:lstStyle/>
          <a:p>
            <a:pPr marL="197485" marR="5080" indent="-185420">
              <a:lnSpc>
                <a:spcPct val="100000"/>
              </a:lnSpc>
              <a:spcBef>
                <a:spcPts val="100"/>
              </a:spcBef>
            </a:pPr>
            <a:r>
              <a:rPr sz="1200" dirty="0">
                <a:solidFill>
                  <a:srgbClr val="58595B"/>
                </a:solidFill>
                <a:latin typeface="Arial"/>
                <a:cs typeface="Arial"/>
              </a:rPr>
              <a:t>HELP</a:t>
            </a:r>
            <a:r>
              <a:rPr sz="1200" spc="-50" dirty="0">
                <a:solidFill>
                  <a:srgbClr val="58595B"/>
                </a:solidFill>
                <a:latin typeface="Arial"/>
                <a:cs typeface="Arial"/>
              </a:rPr>
              <a:t> </a:t>
            </a:r>
            <a:r>
              <a:rPr sz="1200" spc="-10" dirty="0">
                <a:solidFill>
                  <a:srgbClr val="58595B"/>
                </a:solidFill>
                <a:latin typeface="Arial"/>
                <a:cs typeface="Arial"/>
              </a:rPr>
              <a:t>PROCESS EMOTIONS</a:t>
            </a:r>
            <a:endParaRPr sz="1200">
              <a:latin typeface="Arial"/>
              <a:cs typeface="Arial"/>
            </a:endParaRPr>
          </a:p>
        </p:txBody>
      </p:sp>
      <p:grpSp>
        <p:nvGrpSpPr>
          <p:cNvPr id="20" name="object 20"/>
          <p:cNvGrpSpPr/>
          <p:nvPr/>
        </p:nvGrpSpPr>
        <p:grpSpPr>
          <a:xfrm>
            <a:off x="7343534" y="858307"/>
            <a:ext cx="826769" cy="826769"/>
            <a:chOff x="7343534" y="858307"/>
            <a:chExt cx="826769" cy="826769"/>
          </a:xfrm>
        </p:grpSpPr>
        <p:sp>
          <p:nvSpPr>
            <p:cNvPr id="21" name="object 21"/>
            <p:cNvSpPr/>
            <p:nvPr/>
          </p:nvSpPr>
          <p:spPr>
            <a:xfrm>
              <a:off x="7343534" y="858307"/>
              <a:ext cx="826769" cy="826769"/>
            </a:xfrm>
            <a:custGeom>
              <a:avLst/>
              <a:gdLst/>
              <a:ahLst/>
              <a:cxnLst/>
              <a:rect l="l" t="t" r="r" b="b"/>
              <a:pathLst>
                <a:path w="826770" h="826769">
                  <a:moveTo>
                    <a:pt x="413357" y="826715"/>
                  </a:moveTo>
                  <a:lnTo>
                    <a:pt x="365151" y="823935"/>
                  </a:lnTo>
                  <a:lnTo>
                    <a:pt x="318578" y="815798"/>
                  </a:lnTo>
                  <a:lnTo>
                    <a:pt x="273949" y="802617"/>
                  </a:lnTo>
                  <a:lnTo>
                    <a:pt x="231573" y="784701"/>
                  </a:lnTo>
                  <a:lnTo>
                    <a:pt x="191761" y="762361"/>
                  </a:lnTo>
                  <a:lnTo>
                    <a:pt x="154823" y="735905"/>
                  </a:lnTo>
                  <a:lnTo>
                    <a:pt x="121069" y="705646"/>
                  </a:lnTo>
                  <a:lnTo>
                    <a:pt x="90809"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09"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4" y="23242"/>
                  </a:lnTo>
                  <a:lnTo>
                    <a:pt x="592579" y="40873"/>
                  </a:lnTo>
                  <a:lnTo>
                    <a:pt x="632976" y="63166"/>
                  </a:lnTo>
                  <a:lnTo>
                    <a:pt x="670799" y="89954"/>
                  </a:lnTo>
                  <a:lnTo>
                    <a:pt x="705646" y="121069"/>
                  </a:lnTo>
                  <a:lnTo>
                    <a:pt x="736760" y="155916"/>
                  </a:lnTo>
                  <a:lnTo>
                    <a:pt x="763548" y="193739"/>
                  </a:lnTo>
                  <a:lnTo>
                    <a:pt x="785841" y="234136"/>
                  </a:lnTo>
                  <a:lnTo>
                    <a:pt x="803472" y="276700"/>
                  </a:lnTo>
                  <a:lnTo>
                    <a:pt x="816273" y="321029"/>
                  </a:lnTo>
                  <a:lnTo>
                    <a:pt x="824077" y="366716"/>
                  </a:lnTo>
                  <a:lnTo>
                    <a:pt x="826715" y="413357"/>
                  </a:lnTo>
                  <a:lnTo>
                    <a:pt x="823934" y="461564"/>
                  </a:lnTo>
                  <a:lnTo>
                    <a:pt x="815798" y="508137"/>
                  </a:lnTo>
                  <a:lnTo>
                    <a:pt x="802617" y="552766"/>
                  </a:lnTo>
                  <a:lnTo>
                    <a:pt x="784701" y="595142"/>
                  </a:lnTo>
                  <a:lnTo>
                    <a:pt x="762360" y="634954"/>
                  </a:lnTo>
                  <a:lnTo>
                    <a:pt x="735905" y="671892"/>
                  </a:lnTo>
                  <a:lnTo>
                    <a:pt x="705645"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22" name="object 22"/>
            <p:cNvPicPr/>
            <p:nvPr/>
          </p:nvPicPr>
          <p:blipFill>
            <a:blip r:embed="rId6" cstate="print"/>
            <a:stretch>
              <a:fillRect/>
            </a:stretch>
          </p:blipFill>
          <p:spPr>
            <a:xfrm>
              <a:off x="7519719" y="1034494"/>
              <a:ext cx="474344" cy="474344"/>
            </a:xfrm>
            <a:prstGeom prst="rect">
              <a:avLst/>
            </a:prstGeom>
          </p:spPr>
        </p:pic>
      </p:grpSp>
      <p:sp>
        <p:nvSpPr>
          <p:cNvPr id="23" name="object 23"/>
          <p:cNvSpPr txBox="1"/>
          <p:nvPr/>
        </p:nvSpPr>
        <p:spPr>
          <a:xfrm>
            <a:off x="7159966" y="1923731"/>
            <a:ext cx="1193800" cy="391160"/>
          </a:xfrm>
          <a:prstGeom prst="rect">
            <a:avLst/>
          </a:prstGeom>
        </p:spPr>
        <p:txBody>
          <a:bodyPr vert="horz" wrap="square" lIns="0" tIns="12700" rIns="0" bIns="0" rtlCol="0">
            <a:spAutoFit/>
          </a:bodyPr>
          <a:lstStyle/>
          <a:p>
            <a:pPr marL="181610" marR="5080" indent="-169545">
              <a:lnSpc>
                <a:spcPct val="100000"/>
              </a:lnSpc>
              <a:spcBef>
                <a:spcPts val="100"/>
              </a:spcBef>
            </a:pPr>
            <a:r>
              <a:rPr sz="1200" dirty="0">
                <a:solidFill>
                  <a:srgbClr val="58595B"/>
                </a:solidFill>
                <a:latin typeface="Arial"/>
                <a:cs typeface="Arial"/>
              </a:rPr>
              <a:t>CONNECTION</a:t>
            </a:r>
            <a:r>
              <a:rPr sz="1200" spc="-50" dirty="0">
                <a:solidFill>
                  <a:srgbClr val="58595B"/>
                </a:solidFill>
                <a:latin typeface="Arial"/>
                <a:cs typeface="Arial"/>
              </a:rPr>
              <a:t> &amp; </a:t>
            </a:r>
            <a:r>
              <a:rPr sz="1200" spc="-10" dirty="0">
                <a:solidFill>
                  <a:srgbClr val="58595B"/>
                </a:solidFill>
                <a:latin typeface="Arial"/>
                <a:cs typeface="Arial"/>
              </a:rPr>
              <a:t>INCLUSION</a:t>
            </a:r>
            <a:endParaRPr sz="1200">
              <a:latin typeface="Arial"/>
              <a:cs typeface="Arial"/>
            </a:endParaRPr>
          </a:p>
        </p:txBody>
      </p:sp>
      <p:grpSp>
        <p:nvGrpSpPr>
          <p:cNvPr id="24" name="object 24"/>
          <p:cNvGrpSpPr/>
          <p:nvPr/>
        </p:nvGrpSpPr>
        <p:grpSpPr>
          <a:xfrm>
            <a:off x="2566194" y="2823454"/>
            <a:ext cx="826769" cy="826769"/>
            <a:chOff x="2566194" y="2823454"/>
            <a:chExt cx="826769" cy="826769"/>
          </a:xfrm>
        </p:grpSpPr>
        <p:sp>
          <p:nvSpPr>
            <p:cNvPr id="25" name="object 25"/>
            <p:cNvSpPr/>
            <p:nvPr/>
          </p:nvSpPr>
          <p:spPr>
            <a:xfrm>
              <a:off x="2566194" y="2823454"/>
              <a:ext cx="826769" cy="826769"/>
            </a:xfrm>
            <a:custGeom>
              <a:avLst/>
              <a:gdLst/>
              <a:ahLst/>
              <a:cxnLst/>
              <a:rect l="l" t="t" r="r" b="b"/>
              <a:pathLst>
                <a:path w="826770" h="826770">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7" y="10441"/>
                  </a:lnTo>
                  <a:lnTo>
                    <a:pt x="550015" y="23242"/>
                  </a:lnTo>
                  <a:lnTo>
                    <a:pt x="592579" y="40873"/>
                  </a:lnTo>
                  <a:lnTo>
                    <a:pt x="632976" y="63166"/>
                  </a:lnTo>
                  <a:lnTo>
                    <a:pt x="670800" y="89954"/>
                  </a:lnTo>
                  <a:lnTo>
                    <a:pt x="705646" y="121069"/>
                  </a:lnTo>
                  <a:lnTo>
                    <a:pt x="736761" y="155915"/>
                  </a:lnTo>
                  <a:lnTo>
                    <a:pt x="763549" y="193739"/>
                  </a:lnTo>
                  <a:lnTo>
                    <a:pt x="785842" y="234136"/>
                  </a:lnTo>
                  <a:lnTo>
                    <a:pt x="803473" y="276700"/>
                  </a:lnTo>
                  <a:lnTo>
                    <a:pt x="816274" y="321028"/>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26" name="object 26"/>
            <p:cNvPicPr/>
            <p:nvPr/>
          </p:nvPicPr>
          <p:blipFill>
            <a:blip r:embed="rId7" cstate="print"/>
            <a:stretch>
              <a:fillRect/>
            </a:stretch>
          </p:blipFill>
          <p:spPr>
            <a:xfrm>
              <a:off x="2742380" y="2999640"/>
              <a:ext cx="474344" cy="474344"/>
            </a:xfrm>
            <a:prstGeom prst="rect">
              <a:avLst/>
            </a:prstGeom>
          </p:spPr>
        </p:pic>
      </p:grpSp>
      <p:sp>
        <p:nvSpPr>
          <p:cNvPr id="27" name="object 27"/>
          <p:cNvSpPr txBox="1"/>
          <p:nvPr/>
        </p:nvSpPr>
        <p:spPr>
          <a:xfrm>
            <a:off x="2395241" y="3888877"/>
            <a:ext cx="1191260" cy="574040"/>
          </a:xfrm>
          <a:prstGeom prst="rect">
            <a:avLst/>
          </a:prstGeom>
        </p:spPr>
        <p:txBody>
          <a:bodyPr vert="horz" wrap="square" lIns="0" tIns="12700" rIns="0" bIns="0" rtlCol="0">
            <a:spAutoFit/>
          </a:bodyPr>
          <a:lstStyle/>
          <a:p>
            <a:pPr marL="12700" marR="5080" indent="17780" algn="just">
              <a:lnSpc>
                <a:spcPct val="100000"/>
              </a:lnSpc>
              <a:spcBef>
                <a:spcPts val="100"/>
              </a:spcBef>
            </a:pPr>
            <a:r>
              <a:rPr sz="1200" dirty="0">
                <a:solidFill>
                  <a:srgbClr val="58595B"/>
                </a:solidFill>
                <a:latin typeface="Arial"/>
                <a:cs typeface="Arial"/>
              </a:rPr>
              <a:t>IMPROVES</a:t>
            </a:r>
            <a:r>
              <a:rPr sz="1200" spc="-60" dirty="0">
                <a:solidFill>
                  <a:srgbClr val="58595B"/>
                </a:solidFill>
                <a:latin typeface="Arial"/>
                <a:cs typeface="Arial"/>
              </a:rPr>
              <a:t> </a:t>
            </a:r>
            <a:r>
              <a:rPr sz="1200" spc="-25" dirty="0">
                <a:solidFill>
                  <a:srgbClr val="58595B"/>
                </a:solidFill>
                <a:latin typeface="Arial"/>
                <a:cs typeface="Arial"/>
              </a:rPr>
              <a:t>THE </a:t>
            </a:r>
            <a:r>
              <a:rPr sz="1200" dirty="0">
                <a:solidFill>
                  <a:srgbClr val="58595B"/>
                </a:solidFill>
                <a:latin typeface="Arial"/>
                <a:cs typeface="Arial"/>
              </a:rPr>
              <a:t>WELLBEING</a:t>
            </a:r>
            <a:r>
              <a:rPr sz="1200" spc="-45" dirty="0">
                <a:solidFill>
                  <a:srgbClr val="58595B"/>
                </a:solidFill>
                <a:latin typeface="Arial"/>
                <a:cs typeface="Arial"/>
              </a:rPr>
              <a:t> </a:t>
            </a:r>
            <a:r>
              <a:rPr sz="1200" spc="-25" dirty="0">
                <a:solidFill>
                  <a:srgbClr val="58595B"/>
                </a:solidFill>
                <a:latin typeface="Arial"/>
                <a:cs typeface="Arial"/>
              </a:rPr>
              <a:t>OF </a:t>
            </a:r>
            <a:r>
              <a:rPr sz="1200" spc="-10" dirty="0">
                <a:solidFill>
                  <a:srgbClr val="58595B"/>
                </a:solidFill>
                <a:latin typeface="Arial"/>
                <a:cs typeface="Arial"/>
              </a:rPr>
              <a:t>CAREGIVERS</a:t>
            </a:r>
            <a:endParaRPr sz="1200">
              <a:latin typeface="Arial"/>
              <a:cs typeface="Arial"/>
            </a:endParaRPr>
          </a:p>
        </p:txBody>
      </p:sp>
      <p:grpSp>
        <p:nvGrpSpPr>
          <p:cNvPr id="28" name="object 28"/>
          <p:cNvGrpSpPr/>
          <p:nvPr/>
        </p:nvGrpSpPr>
        <p:grpSpPr>
          <a:xfrm>
            <a:off x="4158641" y="2823454"/>
            <a:ext cx="826769" cy="826769"/>
            <a:chOff x="4158641" y="2823454"/>
            <a:chExt cx="826769" cy="826769"/>
          </a:xfrm>
        </p:grpSpPr>
        <p:sp>
          <p:nvSpPr>
            <p:cNvPr id="29" name="object 29"/>
            <p:cNvSpPr/>
            <p:nvPr/>
          </p:nvSpPr>
          <p:spPr>
            <a:xfrm>
              <a:off x="4158641" y="2823454"/>
              <a:ext cx="826769" cy="826769"/>
            </a:xfrm>
            <a:custGeom>
              <a:avLst/>
              <a:gdLst/>
              <a:ahLst/>
              <a:cxnLst/>
              <a:rect l="l" t="t" r="r" b="b"/>
              <a:pathLst>
                <a:path w="826770" h="826770">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5" y="23242"/>
                  </a:lnTo>
                  <a:lnTo>
                    <a:pt x="592579" y="40873"/>
                  </a:lnTo>
                  <a:lnTo>
                    <a:pt x="632976" y="63166"/>
                  </a:lnTo>
                  <a:lnTo>
                    <a:pt x="670799" y="89954"/>
                  </a:lnTo>
                  <a:lnTo>
                    <a:pt x="705646" y="121069"/>
                  </a:lnTo>
                  <a:lnTo>
                    <a:pt x="736761" y="155915"/>
                  </a:lnTo>
                  <a:lnTo>
                    <a:pt x="763549" y="193739"/>
                  </a:lnTo>
                  <a:lnTo>
                    <a:pt x="785842" y="234136"/>
                  </a:lnTo>
                  <a:lnTo>
                    <a:pt x="803473" y="276700"/>
                  </a:lnTo>
                  <a:lnTo>
                    <a:pt x="816274" y="321028"/>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30" name="object 30"/>
            <p:cNvPicPr/>
            <p:nvPr/>
          </p:nvPicPr>
          <p:blipFill>
            <a:blip r:embed="rId8" cstate="print"/>
            <a:stretch>
              <a:fillRect/>
            </a:stretch>
          </p:blipFill>
          <p:spPr>
            <a:xfrm>
              <a:off x="4334827" y="2999640"/>
              <a:ext cx="474344" cy="474344"/>
            </a:xfrm>
            <a:prstGeom prst="rect">
              <a:avLst/>
            </a:prstGeom>
          </p:spPr>
        </p:pic>
      </p:grpSp>
      <p:sp>
        <p:nvSpPr>
          <p:cNvPr id="31" name="object 31"/>
          <p:cNvSpPr txBox="1"/>
          <p:nvPr/>
        </p:nvSpPr>
        <p:spPr>
          <a:xfrm>
            <a:off x="4078026" y="3888877"/>
            <a:ext cx="98679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95B"/>
                </a:solidFill>
                <a:latin typeface="Arial"/>
                <a:cs typeface="Arial"/>
              </a:rPr>
              <a:t>AWARENESS</a:t>
            </a:r>
            <a:endParaRPr sz="1200">
              <a:latin typeface="Arial"/>
              <a:cs typeface="Arial"/>
            </a:endParaRPr>
          </a:p>
        </p:txBody>
      </p:sp>
      <p:grpSp>
        <p:nvGrpSpPr>
          <p:cNvPr id="32" name="object 32"/>
          <p:cNvGrpSpPr/>
          <p:nvPr/>
        </p:nvGrpSpPr>
        <p:grpSpPr>
          <a:xfrm>
            <a:off x="5751086" y="2823454"/>
            <a:ext cx="826769" cy="826769"/>
            <a:chOff x="5751086" y="2823454"/>
            <a:chExt cx="826769" cy="826769"/>
          </a:xfrm>
        </p:grpSpPr>
        <p:sp>
          <p:nvSpPr>
            <p:cNvPr id="33" name="object 33"/>
            <p:cNvSpPr/>
            <p:nvPr/>
          </p:nvSpPr>
          <p:spPr>
            <a:xfrm>
              <a:off x="5751086" y="2823454"/>
              <a:ext cx="826769" cy="826769"/>
            </a:xfrm>
            <a:custGeom>
              <a:avLst/>
              <a:gdLst/>
              <a:ahLst/>
              <a:cxnLst/>
              <a:rect l="l" t="t" r="r" b="b"/>
              <a:pathLst>
                <a:path w="826770" h="826770">
                  <a:moveTo>
                    <a:pt x="413357" y="826715"/>
                  </a:moveTo>
                  <a:lnTo>
                    <a:pt x="365151" y="823935"/>
                  </a:lnTo>
                  <a:lnTo>
                    <a:pt x="318578" y="815798"/>
                  </a:lnTo>
                  <a:lnTo>
                    <a:pt x="273949" y="802617"/>
                  </a:lnTo>
                  <a:lnTo>
                    <a:pt x="231573" y="784701"/>
                  </a:lnTo>
                  <a:lnTo>
                    <a:pt x="191761" y="762361"/>
                  </a:lnTo>
                  <a:lnTo>
                    <a:pt x="154823" y="735905"/>
                  </a:lnTo>
                  <a:lnTo>
                    <a:pt x="121069" y="705646"/>
                  </a:lnTo>
                  <a:lnTo>
                    <a:pt x="90810" y="671892"/>
                  </a:lnTo>
                  <a:lnTo>
                    <a:pt x="64354" y="634954"/>
                  </a:lnTo>
                  <a:lnTo>
                    <a:pt x="42014" y="595142"/>
                  </a:lnTo>
                  <a:lnTo>
                    <a:pt x="24098" y="552766"/>
                  </a:lnTo>
                  <a:lnTo>
                    <a:pt x="10917" y="508137"/>
                  </a:lnTo>
                  <a:lnTo>
                    <a:pt x="2780" y="461564"/>
                  </a:lnTo>
                  <a:lnTo>
                    <a:pt x="0" y="413357"/>
                  </a:lnTo>
                  <a:lnTo>
                    <a:pt x="2780" y="365151"/>
                  </a:lnTo>
                  <a:lnTo>
                    <a:pt x="10917" y="318578"/>
                  </a:lnTo>
                  <a:lnTo>
                    <a:pt x="24098" y="273949"/>
                  </a:lnTo>
                  <a:lnTo>
                    <a:pt x="42014" y="231573"/>
                  </a:lnTo>
                  <a:lnTo>
                    <a:pt x="64354" y="191761"/>
                  </a:lnTo>
                  <a:lnTo>
                    <a:pt x="90810" y="154823"/>
                  </a:lnTo>
                  <a:lnTo>
                    <a:pt x="121069" y="121069"/>
                  </a:lnTo>
                  <a:lnTo>
                    <a:pt x="154823" y="90810"/>
                  </a:lnTo>
                  <a:lnTo>
                    <a:pt x="191761" y="64354"/>
                  </a:lnTo>
                  <a:lnTo>
                    <a:pt x="231573" y="42014"/>
                  </a:lnTo>
                  <a:lnTo>
                    <a:pt x="273949" y="24098"/>
                  </a:lnTo>
                  <a:lnTo>
                    <a:pt x="318578" y="10917"/>
                  </a:lnTo>
                  <a:lnTo>
                    <a:pt x="365151" y="2780"/>
                  </a:lnTo>
                  <a:lnTo>
                    <a:pt x="413357" y="0"/>
                  </a:lnTo>
                  <a:lnTo>
                    <a:pt x="459999" y="2638"/>
                  </a:lnTo>
                  <a:lnTo>
                    <a:pt x="505686" y="10441"/>
                  </a:lnTo>
                  <a:lnTo>
                    <a:pt x="550015" y="23242"/>
                  </a:lnTo>
                  <a:lnTo>
                    <a:pt x="592579" y="40873"/>
                  </a:lnTo>
                  <a:lnTo>
                    <a:pt x="632976" y="63166"/>
                  </a:lnTo>
                  <a:lnTo>
                    <a:pt x="670800" y="89954"/>
                  </a:lnTo>
                  <a:lnTo>
                    <a:pt x="705646" y="121069"/>
                  </a:lnTo>
                  <a:lnTo>
                    <a:pt x="736761" y="155915"/>
                  </a:lnTo>
                  <a:lnTo>
                    <a:pt x="763549" y="193739"/>
                  </a:lnTo>
                  <a:lnTo>
                    <a:pt x="785842" y="234136"/>
                  </a:lnTo>
                  <a:lnTo>
                    <a:pt x="803473" y="276700"/>
                  </a:lnTo>
                  <a:lnTo>
                    <a:pt x="816274" y="321028"/>
                  </a:lnTo>
                  <a:lnTo>
                    <a:pt x="824077" y="366716"/>
                  </a:lnTo>
                  <a:lnTo>
                    <a:pt x="826715" y="413357"/>
                  </a:lnTo>
                  <a:lnTo>
                    <a:pt x="823935" y="461564"/>
                  </a:lnTo>
                  <a:lnTo>
                    <a:pt x="815798" y="508137"/>
                  </a:lnTo>
                  <a:lnTo>
                    <a:pt x="802617" y="552766"/>
                  </a:lnTo>
                  <a:lnTo>
                    <a:pt x="784701" y="595142"/>
                  </a:lnTo>
                  <a:lnTo>
                    <a:pt x="762361" y="634954"/>
                  </a:lnTo>
                  <a:lnTo>
                    <a:pt x="735905" y="671892"/>
                  </a:lnTo>
                  <a:lnTo>
                    <a:pt x="705646" y="705646"/>
                  </a:lnTo>
                  <a:lnTo>
                    <a:pt x="671892" y="735905"/>
                  </a:lnTo>
                  <a:lnTo>
                    <a:pt x="634954" y="762361"/>
                  </a:lnTo>
                  <a:lnTo>
                    <a:pt x="595142" y="784701"/>
                  </a:lnTo>
                  <a:lnTo>
                    <a:pt x="552766" y="802617"/>
                  </a:lnTo>
                  <a:lnTo>
                    <a:pt x="508137" y="815798"/>
                  </a:lnTo>
                  <a:lnTo>
                    <a:pt x="461564" y="823935"/>
                  </a:lnTo>
                  <a:lnTo>
                    <a:pt x="413357" y="826715"/>
                  </a:lnTo>
                  <a:close/>
                </a:path>
              </a:pathLst>
            </a:custGeom>
            <a:solidFill>
              <a:srgbClr val="CADCEB"/>
            </a:solidFill>
          </p:spPr>
          <p:txBody>
            <a:bodyPr wrap="square" lIns="0" tIns="0" rIns="0" bIns="0" rtlCol="0"/>
            <a:lstStyle/>
            <a:p>
              <a:endParaRPr/>
            </a:p>
          </p:txBody>
        </p:sp>
        <p:pic>
          <p:nvPicPr>
            <p:cNvPr id="34" name="object 34"/>
            <p:cNvPicPr/>
            <p:nvPr/>
          </p:nvPicPr>
          <p:blipFill>
            <a:blip r:embed="rId9" cstate="print"/>
            <a:stretch>
              <a:fillRect/>
            </a:stretch>
          </p:blipFill>
          <p:spPr>
            <a:xfrm>
              <a:off x="5927273" y="2999640"/>
              <a:ext cx="474344" cy="474344"/>
            </a:xfrm>
            <a:prstGeom prst="rect">
              <a:avLst/>
            </a:prstGeom>
          </p:spPr>
        </p:pic>
      </p:grpSp>
      <p:sp>
        <p:nvSpPr>
          <p:cNvPr id="35" name="object 35"/>
          <p:cNvSpPr txBox="1"/>
          <p:nvPr/>
        </p:nvSpPr>
        <p:spPr>
          <a:xfrm>
            <a:off x="5791879" y="3888877"/>
            <a:ext cx="744220" cy="391160"/>
          </a:xfrm>
          <a:prstGeom prst="rect">
            <a:avLst/>
          </a:prstGeom>
        </p:spPr>
        <p:txBody>
          <a:bodyPr vert="horz" wrap="square" lIns="0" tIns="12700" rIns="0" bIns="0" rtlCol="0">
            <a:spAutoFit/>
          </a:bodyPr>
          <a:lstStyle/>
          <a:p>
            <a:pPr marL="15240" marR="5080" indent="-3175">
              <a:lnSpc>
                <a:spcPct val="100000"/>
              </a:lnSpc>
              <a:spcBef>
                <a:spcPts val="100"/>
              </a:spcBef>
            </a:pPr>
            <a:r>
              <a:rPr sz="1200" spc="-10" dirty="0">
                <a:solidFill>
                  <a:srgbClr val="58595B"/>
                </a:solidFill>
                <a:latin typeface="Arial"/>
                <a:cs typeface="Arial"/>
              </a:rPr>
              <a:t>FOSTERS </a:t>
            </a:r>
            <a:r>
              <a:rPr sz="1200" spc="-35" dirty="0">
                <a:solidFill>
                  <a:srgbClr val="58595B"/>
                </a:solidFill>
                <a:latin typeface="Arial"/>
                <a:cs typeface="Arial"/>
              </a:rPr>
              <a:t>EMPATHY</a:t>
            </a:r>
            <a:endParaRPr sz="12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3774" y="658546"/>
            <a:ext cx="7654925" cy="2000885"/>
          </a:xfrm>
          <a:prstGeom prst="rect">
            <a:avLst/>
          </a:prstGeom>
        </p:spPr>
        <p:txBody>
          <a:bodyPr vert="horz" wrap="square" lIns="0" tIns="11430" rIns="0" bIns="0" rtlCol="0">
            <a:spAutoFit/>
          </a:bodyPr>
          <a:lstStyle/>
          <a:p>
            <a:pPr marL="231140" marR="220345" algn="ctr">
              <a:lnSpc>
                <a:spcPct val="101299"/>
              </a:lnSpc>
              <a:spcBef>
                <a:spcPts val="90"/>
              </a:spcBef>
              <a:tabLst>
                <a:tab pos="4988560" algn="l"/>
              </a:tabLst>
            </a:pPr>
            <a:r>
              <a:rPr sz="3200" dirty="0">
                <a:solidFill>
                  <a:srgbClr val="0094C9"/>
                </a:solidFill>
              </a:rPr>
              <a:t>Music</a:t>
            </a:r>
            <a:r>
              <a:rPr sz="3200" spc="50" dirty="0">
                <a:solidFill>
                  <a:srgbClr val="0094C9"/>
                </a:solidFill>
              </a:rPr>
              <a:t> </a:t>
            </a:r>
            <a:r>
              <a:rPr sz="3200" dirty="0">
                <a:solidFill>
                  <a:srgbClr val="0094C9"/>
                </a:solidFill>
              </a:rPr>
              <a:t>gives</a:t>
            </a:r>
            <a:r>
              <a:rPr sz="3200" spc="55" dirty="0">
                <a:solidFill>
                  <a:srgbClr val="0094C9"/>
                </a:solidFill>
              </a:rPr>
              <a:t> </a:t>
            </a:r>
            <a:r>
              <a:rPr sz="3200" dirty="0">
                <a:solidFill>
                  <a:srgbClr val="0094C9"/>
                </a:solidFill>
              </a:rPr>
              <a:t>you</a:t>
            </a:r>
            <a:r>
              <a:rPr sz="3200" spc="55" dirty="0">
                <a:solidFill>
                  <a:srgbClr val="0094C9"/>
                </a:solidFill>
              </a:rPr>
              <a:t> </a:t>
            </a:r>
            <a:r>
              <a:rPr sz="3200" dirty="0">
                <a:solidFill>
                  <a:srgbClr val="0094C9"/>
                </a:solidFill>
              </a:rPr>
              <a:t>a</a:t>
            </a:r>
            <a:r>
              <a:rPr sz="3200" spc="55" dirty="0">
                <a:solidFill>
                  <a:srgbClr val="0094C9"/>
                </a:solidFill>
              </a:rPr>
              <a:t> </a:t>
            </a:r>
            <a:r>
              <a:rPr sz="3200" dirty="0">
                <a:solidFill>
                  <a:srgbClr val="0094C9"/>
                </a:solidFill>
              </a:rPr>
              <a:t>full</a:t>
            </a:r>
            <a:r>
              <a:rPr sz="3200" spc="55" dirty="0">
                <a:solidFill>
                  <a:srgbClr val="0094C9"/>
                </a:solidFill>
              </a:rPr>
              <a:t> </a:t>
            </a:r>
            <a:r>
              <a:rPr sz="3200" dirty="0">
                <a:solidFill>
                  <a:srgbClr val="0094C9"/>
                </a:solidFill>
              </a:rPr>
              <a:t>brain</a:t>
            </a:r>
            <a:r>
              <a:rPr sz="3200" spc="55" dirty="0">
                <a:solidFill>
                  <a:srgbClr val="0094C9"/>
                </a:solidFill>
              </a:rPr>
              <a:t> </a:t>
            </a:r>
            <a:r>
              <a:rPr sz="3200" dirty="0">
                <a:solidFill>
                  <a:srgbClr val="0094C9"/>
                </a:solidFill>
              </a:rPr>
              <a:t>work</a:t>
            </a:r>
            <a:r>
              <a:rPr sz="3200" spc="55" dirty="0">
                <a:solidFill>
                  <a:srgbClr val="0094C9"/>
                </a:solidFill>
              </a:rPr>
              <a:t> </a:t>
            </a:r>
            <a:r>
              <a:rPr sz="3200" spc="-25" dirty="0">
                <a:solidFill>
                  <a:srgbClr val="0094C9"/>
                </a:solidFill>
              </a:rPr>
              <a:t>out </a:t>
            </a:r>
            <a:r>
              <a:rPr sz="3200" dirty="0">
                <a:solidFill>
                  <a:srgbClr val="0094C9"/>
                </a:solidFill>
              </a:rPr>
              <a:t>It</a:t>
            </a:r>
            <a:r>
              <a:rPr sz="3200" spc="65" dirty="0">
                <a:solidFill>
                  <a:srgbClr val="0094C9"/>
                </a:solidFill>
              </a:rPr>
              <a:t> </a:t>
            </a:r>
            <a:r>
              <a:rPr sz="3200" dirty="0">
                <a:solidFill>
                  <a:srgbClr val="0094C9"/>
                </a:solidFill>
              </a:rPr>
              <a:t>increases</a:t>
            </a:r>
            <a:r>
              <a:rPr sz="3200" spc="70" dirty="0">
                <a:solidFill>
                  <a:srgbClr val="0094C9"/>
                </a:solidFill>
              </a:rPr>
              <a:t> </a:t>
            </a:r>
            <a:r>
              <a:rPr sz="3200" dirty="0">
                <a:solidFill>
                  <a:srgbClr val="0094C9"/>
                </a:solidFill>
              </a:rPr>
              <a:t>blood</a:t>
            </a:r>
            <a:r>
              <a:rPr sz="3200" spc="70" dirty="0">
                <a:solidFill>
                  <a:srgbClr val="0094C9"/>
                </a:solidFill>
              </a:rPr>
              <a:t> </a:t>
            </a:r>
            <a:r>
              <a:rPr sz="3200" spc="-10" dirty="0">
                <a:solidFill>
                  <a:srgbClr val="0094C9"/>
                </a:solidFill>
              </a:rPr>
              <a:t>flow,</a:t>
            </a:r>
            <a:r>
              <a:rPr sz="3200" dirty="0">
                <a:solidFill>
                  <a:srgbClr val="0094C9"/>
                </a:solidFill>
              </a:rPr>
              <a:t>	</a:t>
            </a:r>
            <a:r>
              <a:rPr sz="3200" spc="-10" dirty="0">
                <a:solidFill>
                  <a:srgbClr val="0094C9"/>
                </a:solidFill>
              </a:rPr>
              <a:t>dopamine</a:t>
            </a:r>
            <a:endParaRPr sz="3200" dirty="0"/>
          </a:p>
          <a:p>
            <a:pPr marL="12700" marR="5080" algn="ctr">
              <a:lnSpc>
                <a:spcPct val="101200"/>
              </a:lnSpc>
            </a:pPr>
            <a:r>
              <a:rPr sz="3200" dirty="0">
                <a:solidFill>
                  <a:srgbClr val="0094C9"/>
                </a:solidFill>
              </a:rPr>
              <a:t>release,</a:t>
            </a:r>
            <a:r>
              <a:rPr sz="3200" spc="85" dirty="0">
                <a:solidFill>
                  <a:srgbClr val="0094C9"/>
                </a:solidFill>
              </a:rPr>
              <a:t> </a:t>
            </a:r>
            <a:r>
              <a:rPr sz="3200" dirty="0">
                <a:solidFill>
                  <a:srgbClr val="0094C9"/>
                </a:solidFill>
              </a:rPr>
              <a:t>serotonin</a:t>
            </a:r>
            <a:r>
              <a:rPr sz="3200" spc="90" dirty="0">
                <a:solidFill>
                  <a:srgbClr val="0094C9"/>
                </a:solidFill>
              </a:rPr>
              <a:t> </a:t>
            </a:r>
            <a:r>
              <a:rPr sz="3200" dirty="0">
                <a:solidFill>
                  <a:srgbClr val="0094C9"/>
                </a:solidFill>
              </a:rPr>
              <a:t>levels,</a:t>
            </a:r>
            <a:r>
              <a:rPr sz="3200" spc="90" dirty="0">
                <a:solidFill>
                  <a:srgbClr val="0094C9"/>
                </a:solidFill>
              </a:rPr>
              <a:t> </a:t>
            </a:r>
            <a:r>
              <a:rPr sz="3200" dirty="0">
                <a:solidFill>
                  <a:srgbClr val="0094C9"/>
                </a:solidFill>
              </a:rPr>
              <a:t>lowers</a:t>
            </a:r>
            <a:r>
              <a:rPr sz="3200" spc="85" dirty="0">
                <a:solidFill>
                  <a:srgbClr val="0094C9"/>
                </a:solidFill>
              </a:rPr>
              <a:t> </a:t>
            </a:r>
            <a:r>
              <a:rPr sz="3200" spc="-10" dirty="0">
                <a:solidFill>
                  <a:srgbClr val="0094C9"/>
                </a:solidFill>
              </a:rPr>
              <a:t>stress </a:t>
            </a:r>
            <a:r>
              <a:rPr sz="3200" dirty="0">
                <a:solidFill>
                  <a:srgbClr val="0094C9"/>
                </a:solidFill>
              </a:rPr>
              <a:t>hormones</a:t>
            </a:r>
            <a:r>
              <a:rPr sz="3200" spc="70" dirty="0">
                <a:solidFill>
                  <a:srgbClr val="0094C9"/>
                </a:solidFill>
              </a:rPr>
              <a:t> </a:t>
            </a:r>
            <a:r>
              <a:rPr sz="3200" dirty="0">
                <a:solidFill>
                  <a:srgbClr val="0094C9"/>
                </a:solidFill>
              </a:rPr>
              <a:t>&amp;</a:t>
            </a:r>
            <a:r>
              <a:rPr sz="3200" spc="70" dirty="0">
                <a:solidFill>
                  <a:srgbClr val="0094C9"/>
                </a:solidFill>
              </a:rPr>
              <a:t> </a:t>
            </a:r>
            <a:r>
              <a:rPr sz="3200" dirty="0">
                <a:solidFill>
                  <a:srgbClr val="0094C9"/>
                </a:solidFill>
              </a:rPr>
              <a:t>your</a:t>
            </a:r>
            <a:r>
              <a:rPr sz="3200" spc="70" dirty="0">
                <a:solidFill>
                  <a:srgbClr val="0094C9"/>
                </a:solidFill>
              </a:rPr>
              <a:t> </a:t>
            </a:r>
            <a:r>
              <a:rPr sz="3200" spc="-25" dirty="0">
                <a:solidFill>
                  <a:srgbClr val="0094C9"/>
                </a:solidFill>
              </a:rPr>
              <a:t>B</a:t>
            </a:r>
            <a:r>
              <a:rPr lang="en-GB" sz="3200" spc="-25" dirty="0" err="1">
                <a:solidFill>
                  <a:srgbClr val="0094C9"/>
                </a:solidFill>
              </a:rPr>
              <a:t>lood</a:t>
            </a:r>
            <a:r>
              <a:rPr lang="en-GB" sz="3200" spc="-25" dirty="0">
                <a:solidFill>
                  <a:srgbClr val="0094C9"/>
                </a:solidFill>
              </a:rPr>
              <a:t> Pressure</a:t>
            </a:r>
            <a:r>
              <a:rPr sz="3200" spc="-25" dirty="0">
                <a:solidFill>
                  <a:srgbClr val="0094C9"/>
                </a:solidFill>
              </a:rPr>
              <a:t>!</a:t>
            </a:r>
            <a:endParaRPr sz="3200" dirty="0"/>
          </a:p>
        </p:txBody>
      </p:sp>
      <p:pic>
        <p:nvPicPr>
          <p:cNvPr id="3" name="object 3"/>
          <p:cNvPicPr/>
          <p:nvPr/>
        </p:nvPicPr>
        <p:blipFill>
          <a:blip r:embed="rId2" cstate="print"/>
          <a:stretch>
            <a:fillRect/>
          </a:stretch>
        </p:blipFill>
        <p:spPr>
          <a:xfrm>
            <a:off x="5702710" y="2686050"/>
            <a:ext cx="3129589" cy="18852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3443" y="1259442"/>
            <a:ext cx="7487920" cy="1830070"/>
          </a:xfrm>
          <a:prstGeom prst="rect">
            <a:avLst/>
          </a:prstGeom>
        </p:spPr>
        <p:txBody>
          <a:bodyPr vert="horz" wrap="square" lIns="0" tIns="67310" rIns="0" bIns="0" rtlCol="0">
            <a:spAutoFit/>
          </a:bodyPr>
          <a:lstStyle/>
          <a:p>
            <a:pPr marL="12700" marR="5080" indent="5715" algn="ctr">
              <a:lnSpc>
                <a:spcPts val="3460"/>
              </a:lnSpc>
              <a:spcBef>
                <a:spcPts val="530"/>
              </a:spcBef>
            </a:pPr>
            <a:r>
              <a:rPr sz="3200" dirty="0">
                <a:solidFill>
                  <a:srgbClr val="0094C9"/>
                </a:solidFill>
              </a:rPr>
              <a:t>Mounting</a:t>
            </a:r>
            <a:r>
              <a:rPr sz="3200" spc="-30" dirty="0">
                <a:solidFill>
                  <a:srgbClr val="0094C9"/>
                </a:solidFill>
              </a:rPr>
              <a:t> </a:t>
            </a:r>
            <a:r>
              <a:rPr sz="3200" dirty="0">
                <a:solidFill>
                  <a:srgbClr val="0094C9"/>
                </a:solidFill>
              </a:rPr>
              <a:t>evidence</a:t>
            </a:r>
            <a:r>
              <a:rPr sz="3200" spc="-25" dirty="0">
                <a:solidFill>
                  <a:srgbClr val="0094C9"/>
                </a:solidFill>
              </a:rPr>
              <a:t> </a:t>
            </a:r>
            <a:r>
              <a:rPr sz="3200" dirty="0">
                <a:solidFill>
                  <a:srgbClr val="0094C9"/>
                </a:solidFill>
              </a:rPr>
              <a:t>for</a:t>
            </a:r>
            <a:r>
              <a:rPr sz="3200" spc="-20" dirty="0">
                <a:solidFill>
                  <a:srgbClr val="0094C9"/>
                </a:solidFill>
              </a:rPr>
              <a:t> </a:t>
            </a:r>
            <a:r>
              <a:rPr sz="3200" dirty="0">
                <a:solidFill>
                  <a:srgbClr val="0094C9"/>
                </a:solidFill>
              </a:rPr>
              <a:t>the</a:t>
            </a:r>
            <a:r>
              <a:rPr sz="3200" spc="-25" dirty="0">
                <a:solidFill>
                  <a:srgbClr val="0094C9"/>
                </a:solidFill>
              </a:rPr>
              <a:t> </a:t>
            </a:r>
            <a:r>
              <a:rPr sz="3200" dirty="0">
                <a:solidFill>
                  <a:srgbClr val="0094C9"/>
                </a:solidFill>
              </a:rPr>
              <a:t>benefit</a:t>
            </a:r>
            <a:r>
              <a:rPr sz="3200" spc="-20" dirty="0">
                <a:solidFill>
                  <a:srgbClr val="0094C9"/>
                </a:solidFill>
              </a:rPr>
              <a:t> </a:t>
            </a:r>
            <a:r>
              <a:rPr sz="3200" spc="-25" dirty="0">
                <a:solidFill>
                  <a:srgbClr val="0094C9"/>
                </a:solidFill>
              </a:rPr>
              <a:t>of </a:t>
            </a:r>
            <a:r>
              <a:rPr sz="3200" dirty="0">
                <a:solidFill>
                  <a:srgbClr val="0094C9"/>
                </a:solidFill>
              </a:rPr>
              <a:t>listening</a:t>
            </a:r>
            <a:r>
              <a:rPr sz="3200" spc="-30" dirty="0">
                <a:solidFill>
                  <a:srgbClr val="0094C9"/>
                </a:solidFill>
              </a:rPr>
              <a:t> </a:t>
            </a:r>
            <a:r>
              <a:rPr sz="3200" dirty="0">
                <a:solidFill>
                  <a:srgbClr val="0094C9"/>
                </a:solidFill>
              </a:rPr>
              <a:t>to</a:t>
            </a:r>
            <a:r>
              <a:rPr sz="3200" spc="-30" dirty="0">
                <a:solidFill>
                  <a:srgbClr val="0094C9"/>
                </a:solidFill>
              </a:rPr>
              <a:t> </a:t>
            </a:r>
            <a:r>
              <a:rPr sz="3200" dirty="0">
                <a:solidFill>
                  <a:srgbClr val="0094C9"/>
                </a:solidFill>
              </a:rPr>
              <a:t>music,</a:t>
            </a:r>
            <a:r>
              <a:rPr sz="3200" spc="-30" dirty="0">
                <a:solidFill>
                  <a:srgbClr val="0094C9"/>
                </a:solidFill>
              </a:rPr>
              <a:t> </a:t>
            </a:r>
            <a:r>
              <a:rPr sz="3200" dirty="0">
                <a:solidFill>
                  <a:srgbClr val="0094C9"/>
                </a:solidFill>
              </a:rPr>
              <a:t>playing</a:t>
            </a:r>
            <a:r>
              <a:rPr sz="3200" spc="-30" dirty="0">
                <a:solidFill>
                  <a:srgbClr val="0094C9"/>
                </a:solidFill>
              </a:rPr>
              <a:t> </a:t>
            </a:r>
            <a:r>
              <a:rPr sz="3200" dirty="0">
                <a:solidFill>
                  <a:srgbClr val="0094C9"/>
                </a:solidFill>
              </a:rPr>
              <a:t>a</a:t>
            </a:r>
            <a:r>
              <a:rPr sz="3200" spc="-25" dirty="0">
                <a:solidFill>
                  <a:srgbClr val="0094C9"/>
                </a:solidFill>
              </a:rPr>
              <a:t> </a:t>
            </a:r>
            <a:r>
              <a:rPr sz="3200" spc="-10" dirty="0">
                <a:solidFill>
                  <a:srgbClr val="0094C9"/>
                </a:solidFill>
              </a:rPr>
              <a:t>musical </a:t>
            </a:r>
            <a:r>
              <a:rPr sz="3200" dirty="0">
                <a:solidFill>
                  <a:srgbClr val="0094C9"/>
                </a:solidFill>
              </a:rPr>
              <a:t>instrument,</a:t>
            </a:r>
            <a:r>
              <a:rPr sz="3200" spc="-45" dirty="0">
                <a:solidFill>
                  <a:srgbClr val="0094C9"/>
                </a:solidFill>
              </a:rPr>
              <a:t> </a:t>
            </a:r>
            <a:r>
              <a:rPr sz="3200" dirty="0">
                <a:solidFill>
                  <a:srgbClr val="0094C9"/>
                </a:solidFill>
              </a:rPr>
              <a:t>and</a:t>
            </a:r>
            <a:r>
              <a:rPr sz="3200" spc="-35" dirty="0">
                <a:solidFill>
                  <a:srgbClr val="0094C9"/>
                </a:solidFill>
              </a:rPr>
              <a:t> </a:t>
            </a:r>
            <a:r>
              <a:rPr sz="3200" dirty="0">
                <a:solidFill>
                  <a:srgbClr val="0094C9"/>
                </a:solidFill>
              </a:rPr>
              <a:t>singing,</a:t>
            </a:r>
            <a:r>
              <a:rPr sz="3200" spc="-35" dirty="0">
                <a:solidFill>
                  <a:srgbClr val="0094C9"/>
                </a:solidFill>
              </a:rPr>
              <a:t> </a:t>
            </a:r>
            <a:r>
              <a:rPr sz="3200" dirty="0">
                <a:solidFill>
                  <a:srgbClr val="0094C9"/>
                </a:solidFill>
              </a:rPr>
              <a:t>for</a:t>
            </a:r>
            <a:r>
              <a:rPr sz="3200" spc="-30" dirty="0">
                <a:solidFill>
                  <a:srgbClr val="0094C9"/>
                </a:solidFill>
              </a:rPr>
              <a:t> </a:t>
            </a:r>
            <a:r>
              <a:rPr sz="3200" dirty="0">
                <a:solidFill>
                  <a:srgbClr val="0094C9"/>
                </a:solidFill>
              </a:rPr>
              <a:t>your</a:t>
            </a:r>
            <a:r>
              <a:rPr sz="3200" spc="-25" dirty="0">
                <a:solidFill>
                  <a:srgbClr val="0094C9"/>
                </a:solidFill>
              </a:rPr>
              <a:t> </a:t>
            </a:r>
            <a:r>
              <a:rPr sz="3200" spc="-10" dirty="0">
                <a:solidFill>
                  <a:srgbClr val="0094C9"/>
                </a:solidFill>
              </a:rPr>
              <a:t>brain health</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9334" rIns="0" bIns="0" rtlCol="0">
            <a:spAutoFit/>
          </a:bodyPr>
          <a:lstStyle/>
          <a:p>
            <a:pPr marL="12700">
              <a:lnSpc>
                <a:spcPct val="100000"/>
              </a:lnSpc>
              <a:spcBef>
                <a:spcPts val="120"/>
              </a:spcBef>
            </a:pPr>
            <a:r>
              <a:rPr dirty="0"/>
              <a:t>Inside</a:t>
            </a:r>
            <a:r>
              <a:rPr spc="-35" dirty="0"/>
              <a:t> </a:t>
            </a:r>
            <a:r>
              <a:rPr dirty="0"/>
              <a:t>the</a:t>
            </a:r>
            <a:r>
              <a:rPr spc="-35" dirty="0"/>
              <a:t> </a:t>
            </a:r>
            <a:r>
              <a:rPr dirty="0"/>
              <a:t>musician’s</a:t>
            </a:r>
            <a:r>
              <a:rPr spc="-35" dirty="0"/>
              <a:t> </a:t>
            </a:r>
            <a:r>
              <a:rPr dirty="0"/>
              <a:t>brain:</a:t>
            </a:r>
            <a:r>
              <a:rPr spc="-35" dirty="0"/>
              <a:t> </a:t>
            </a:r>
            <a:r>
              <a:rPr dirty="0"/>
              <a:t>playing</a:t>
            </a:r>
            <a:r>
              <a:rPr spc="-35" dirty="0"/>
              <a:t> </a:t>
            </a:r>
            <a:r>
              <a:rPr dirty="0"/>
              <a:t>an</a:t>
            </a:r>
            <a:r>
              <a:rPr spc="-35" dirty="0"/>
              <a:t> </a:t>
            </a:r>
            <a:r>
              <a:rPr spc="-10" dirty="0"/>
              <a:t>instrument</a:t>
            </a:r>
          </a:p>
        </p:txBody>
      </p:sp>
      <p:sp>
        <p:nvSpPr>
          <p:cNvPr id="3" name="object 3"/>
          <p:cNvSpPr txBox="1"/>
          <p:nvPr/>
        </p:nvSpPr>
        <p:spPr>
          <a:xfrm>
            <a:off x="444500" y="709829"/>
            <a:ext cx="3665220" cy="2329815"/>
          </a:xfrm>
          <a:prstGeom prst="rect">
            <a:avLst/>
          </a:prstGeom>
        </p:spPr>
        <p:txBody>
          <a:bodyPr vert="horz" wrap="square" lIns="0" tIns="12700" rIns="0" bIns="0" rtlCol="0">
            <a:spAutoFit/>
          </a:bodyPr>
          <a:lstStyle/>
          <a:p>
            <a:pPr marL="12700" marR="5080">
              <a:lnSpc>
                <a:spcPct val="117500"/>
              </a:lnSpc>
              <a:spcBef>
                <a:spcPts val="100"/>
              </a:spcBef>
            </a:pPr>
            <a:r>
              <a:rPr sz="2400" b="1" dirty="0">
                <a:solidFill>
                  <a:srgbClr val="0094C9"/>
                </a:solidFill>
                <a:latin typeface="Arial"/>
                <a:cs typeface="Arial"/>
              </a:rPr>
              <a:t>Builds</a:t>
            </a:r>
            <a:r>
              <a:rPr sz="2400" b="1" spc="-25" dirty="0">
                <a:solidFill>
                  <a:srgbClr val="0094C9"/>
                </a:solidFill>
                <a:latin typeface="Arial"/>
                <a:cs typeface="Arial"/>
              </a:rPr>
              <a:t> </a:t>
            </a:r>
            <a:r>
              <a:rPr sz="2400" b="1" dirty="0">
                <a:solidFill>
                  <a:srgbClr val="0094C9"/>
                </a:solidFill>
                <a:latin typeface="Arial"/>
                <a:cs typeface="Arial"/>
              </a:rPr>
              <a:t>more</a:t>
            </a:r>
            <a:r>
              <a:rPr sz="2400" b="1" spc="-25" dirty="0">
                <a:solidFill>
                  <a:srgbClr val="0094C9"/>
                </a:solidFill>
                <a:latin typeface="Arial"/>
                <a:cs typeface="Arial"/>
              </a:rPr>
              <a:t> </a:t>
            </a:r>
            <a:r>
              <a:rPr sz="2400" b="1" spc="-10" dirty="0">
                <a:solidFill>
                  <a:srgbClr val="0094C9"/>
                </a:solidFill>
                <a:latin typeface="Arial"/>
                <a:cs typeface="Arial"/>
              </a:rPr>
              <a:t>connections </a:t>
            </a:r>
            <a:r>
              <a:rPr sz="2400" b="1" dirty="0">
                <a:solidFill>
                  <a:srgbClr val="0094C9"/>
                </a:solidFill>
                <a:latin typeface="Arial"/>
                <a:cs typeface="Arial"/>
              </a:rPr>
              <a:t>Rewards</a:t>
            </a:r>
            <a:r>
              <a:rPr sz="2400" b="1" spc="-25" dirty="0">
                <a:solidFill>
                  <a:srgbClr val="0094C9"/>
                </a:solidFill>
                <a:latin typeface="Arial"/>
                <a:cs typeface="Arial"/>
              </a:rPr>
              <a:t> </a:t>
            </a:r>
            <a:r>
              <a:rPr sz="2400" b="1" dirty="0">
                <a:solidFill>
                  <a:srgbClr val="0094C9"/>
                </a:solidFill>
                <a:latin typeface="Arial"/>
                <a:cs typeface="Arial"/>
              </a:rPr>
              <a:t>the</a:t>
            </a:r>
            <a:r>
              <a:rPr sz="2400" b="1" spc="-25" dirty="0">
                <a:solidFill>
                  <a:srgbClr val="0094C9"/>
                </a:solidFill>
                <a:latin typeface="Arial"/>
                <a:cs typeface="Arial"/>
              </a:rPr>
              <a:t> </a:t>
            </a:r>
            <a:r>
              <a:rPr sz="2400" b="1" spc="-10" dirty="0">
                <a:solidFill>
                  <a:srgbClr val="0094C9"/>
                </a:solidFill>
                <a:latin typeface="Arial"/>
                <a:cs typeface="Arial"/>
              </a:rPr>
              <a:t>brain</a:t>
            </a:r>
            <a:endParaRPr sz="2400">
              <a:latin typeface="Arial"/>
              <a:cs typeface="Arial"/>
            </a:endParaRPr>
          </a:p>
          <a:p>
            <a:pPr marL="12700" marR="396240">
              <a:lnSpc>
                <a:spcPts val="2300"/>
              </a:lnSpc>
              <a:spcBef>
                <a:spcPts val="1060"/>
              </a:spcBef>
            </a:pPr>
            <a:r>
              <a:rPr sz="2400" b="1" dirty="0">
                <a:solidFill>
                  <a:srgbClr val="0094C9"/>
                </a:solidFill>
                <a:latin typeface="Arial"/>
                <a:cs typeface="Arial"/>
              </a:rPr>
              <a:t>Improves</a:t>
            </a:r>
            <a:r>
              <a:rPr sz="2400" b="1" spc="-40" dirty="0">
                <a:solidFill>
                  <a:srgbClr val="0094C9"/>
                </a:solidFill>
                <a:latin typeface="Arial"/>
                <a:cs typeface="Arial"/>
              </a:rPr>
              <a:t> </a:t>
            </a:r>
            <a:r>
              <a:rPr sz="2400" b="1" dirty="0">
                <a:solidFill>
                  <a:srgbClr val="0094C9"/>
                </a:solidFill>
                <a:latin typeface="Arial"/>
                <a:cs typeface="Arial"/>
              </a:rPr>
              <a:t>overall</a:t>
            </a:r>
            <a:r>
              <a:rPr sz="2400" b="1" spc="-35" dirty="0">
                <a:solidFill>
                  <a:srgbClr val="0094C9"/>
                </a:solidFill>
                <a:latin typeface="Arial"/>
                <a:cs typeface="Arial"/>
              </a:rPr>
              <a:t> </a:t>
            </a:r>
            <a:r>
              <a:rPr sz="2400" b="1" spc="-20" dirty="0">
                <a:solidFill>
                  <a:srgbClr val="0094C9"/>
                </a:solidFill>
                <a:latin typeface="Arial"/>
                <a:cs typeface="Arial"/>
              </a:rPr>
              <a:t>brain </a:t>
            </a:r>
            <a:r>
              <a:rPr sz="2400" b="1" spc="-10" dirty="0">
                <a:solidFill>
                  <a:srgbClr val="0094C9"/>
                </a:solidFill>
                <a:latin typeface="Arial"/>
                <a:cs typeface="Arial"/>
              </a:rPr>
              <a:t>health</a:t>
            </a:r>
            <a:endParaRPr sz="2400">
              <a:latin typeface="Arial"/>
              <a:cs typeface="Arial"/>
            </a:endParaRPr>
          </a:p>
          <a:p>
            <a:pPr marL="12700" marR="173990">
              <a:lnSpc>
                <a:spcPts val="2300"/>
              </a:lnSpc>
              <a:spcBef>
                <a:spcPts val="1090"/>
              </a:spcBef>
            </a:pPr>
            <a:r>
              <a:rPr sz="2400" b="1" dirty="0">
                <a:solidFill>
                  <a:srgbClr val="0094C9"/>
                </a:solidFill>
                <a:latin typeface="Arial"/>
                <a:cs typeface="Arial"/>
              </a:rPr>
              <a:t>Some</a:t>
            </a:r>
            <a:r>
              <a:rPr sz="2400" b="1" spc="-35" dirty="0">
                <a:solidFill>
                  <a:srgbClr val="0094C9"/>
                </a:solidFill>
                <a:latin typeface="Arial"/>
                <a:cs typeface="Arial"/>
              </a:rPr>
              <a:t> </a:t>
            </a:r>
            <a:r>
              <a:rPr sz="2400" b="1" dirty="0">
                <a:solidFill>
                  <a:srgbClr val="0094C9"/>
                </a:solidFill>
                <a:latin typeface="Arial"/>
                <a:cs typeface="Arial"/>
              </a:rPr>
              <a:t>cognitive</a:t>
            </a:r>
            <a:r>
              <a:rPr sz="2400" b="1" spc="-30" dirty="0">
                <a:solidFill>
                  <a:srgbClr val="0094C9"/>
                </a:solidFill>
                <a:latin typeface="Arial"/>
                <a:cs typeface="Arial"/>
              </a:rPr>
              <a:t> </a:t>
            </a:r>
            <a:r>
              <a:rPr sz="2400" b="1" spc="-10" dirty="0">
                <a:solidFill>
                  <a:srgbClr val="0094C9"/>
                </a:solidFill>
                <a:latin typeface="Arial"/>
                <a:cs typeface="Arial"/>
              </a:rPr>
              <a:t>abilities </a:t>
            </a:r>
            <a:r>
              <a:rPr sz="2400" b="1" dirty="0">
                <a:solidFill>
                  <a:srgbClr val="0094C9"/>
                </a:solidFill>
                <a:latin typeface="Arial"/>
                <a:cs typeface="Arial"/>
              </a:rPr>
              <a:t>gets</a:t>
            </a:r>
            <a:r>
              <a:rPr sz="2400" b="1" spc="-20" dirty="0">
                <a:solidFill>
                  <a:srgbClr val="0094C9"/>
                </a:solidFill>
                <a:latin typeface="Arial"/>
                <a:cs typeface="Arial"/>
              </a:rPr>
              <a:t> </a:t>
            </a:r>
            <a:r>
              <a:rPr sz="2400" b="1" spc="-10" dirty="0">
                <a:solidFill>
                  <a:srgbClr val="0094C9"/>
                </a:solidFill>
                <a:latin typeface="Arial"/>
                <a:cs typeface="Arial"/>
              </a:rPr>
              <a:t>better</a:t>
            </a:r>
            <a:endParaRPr sz="2400">
              <a:latin typeface="Arial"/>
              <a:cs typeface="Arial"/>
            </a:endParaRPr>
          </a:p>
        </p:txBody>
      </p:sp>
      <p:pic>
        <p:nvPicPr>
          <p:cNvPr id="4" name="object 4"/>
          <p:cNvPicPr/>
          <p:nvPr/>
        </p:nvPicPr>
        <p:blipFill>
          <a:blip r:embed="rId2" cstate="print"/>
          <a:stretch>
            <a:fillRect/>
          </a:stretch>
        </p:blipFill>
        <p:spPr>
          <a:xfrm>
            <a:off x="4663442" y="1024586"/>
            <a:ext cx="4023360" cy="3258920"/>
          </a:xfrm>
          <a:prstGeom prst="rect">
            <a:avLst/>
          </a:prstGeom>
        </p:spPr>
      </p:pic>
      <p:sp>
        <p:nvSpPr>
          <p:cNvPr id="5" name="object 5"/>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pPr>
            <a:r>
              <a:rPr sz="2800" dirty="0"/>
              <a:t>Chuck</a:t>
            </a:r>
            <a:r>
              <a:rPr sz="2800" spc="-25" dirty="0"/>
              <a:t> </a:t>
            </a:r>
            <a:r>
              <a:rPr sz="2800" spc="-10" dirty="0"/>
              <a:t>Feeney</a:t>
            </a:r>
            <a:endParaRPr sz="2800" dirty="0"/>
          </a:p>
        </p:txBody>
      </p:sp>
      <p:pic>
        <p:nvPicPr>
          <p:cNvPr id="4" name="object 4"/>
          <p:cNvPicPr/>
          <p:nvPr/>
        </p:nvPicPr>
        <p:blipFill>
          <a:blip r:embed="rId2" cstate="print"/>
          <a:stretch>
            <a:fillRect/>
          </a:stretch>
        </p:blipFill>
        <p:spPr>
          <a:xfrm>
            <a:off x="457200" y="857250"/>
            <a:ext cx="8229599" cy="35935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053" y="1283868"/>
            <a:ext cx="8119745" cy="1433830"/>
          </a:xfrm>
          <a:prstGeom prst="rect">
            <a:avLst/>
          </a:prstGeom>
        </p:spPr>
        <p:txBody>
          <a:bodyPr vert="horz" wrap="square" lIns="0" tIns="69850" rIns="0" bIns="0" rtlCol="0">
            <a:spAutoFit/>
          </a:bodyPr>
          <a:lstStyle/>
          <a:p>
            <a:pPr marL="12700" marR="5080" algn="ctr">
              <a:lnSpc>
                <a:spcPts val="3560"/>
              </a:lnSpc>
              <a:spcBef>
                <a:spcPts val="550"/>
              </a:spcBef>
            </a:pPr>
            <a:r>
              <a:rPr sz="3300" dirty="0">
                <a:solidFill>
                  <a:srgbClr val="0094C9"/>
                </a:solidFill>
              </a:rPr>
              <a:t>Arts</a:t>
            </a:r>
            <a:r>
              <a:rPr sz="3300" spc="-40" dirty="0">
                <a:solidFill>
                  <a:srgbClr val="0094C9"/>
                </a:solidFill>
              </a:rPr>
              <a:t> </a:t>
            </a:r>
            <a:r>
              <a:rPr sz="3300" dirty="0">
                <a:solidFill>
                  <a:srgbClr val="0094C9"/>
                </a:solidFill>
              </a:rPr>
              <a:t>and</a:t>
            </a:r>
            <a:r>
              <a:rPr sz="3300" spc="-25" dirty="0">
                <a:solidFill>
                  <a:srgbClr val="0094C9"/>
                </a:solidFill>
              </a:rPr>
              <a:t> </a:t>
            </a:r>
            <a:r>
              <a:rPr sz="3300" dirty="0">
                <a:solidFill>
                  <a:srgbClr val="0094C9"/>
                </a:solidFill>
              </a:rPr>
              <a:t>creativity</a:t>
            </a:r>
            <a:r>
              <a:rPr sz="3300" spc="-30" dirty="0">
                <a:solidFill>
                  <a:srgbClr val="0094C9"/>
                </a:solidFill>
              </a:rPr>
              <a:t> </a:t>
            </a:r>
            <a:r>
              <a:rPr sz="3300" dirty="0">
                <a:solidFill>
                  <a:srgbClr val="0094C9"/>
                </a:solidFill>
              </a:rPr>
              <a:t>can</a:t>
            </a:r>
            <a:r>
              <a:rPr sz="3300" spc="-30" dirty="0">
                <a:solidFill>
                  <a:srgbClr val="0094C9"/>
                </a:solidFill>
              </a:rPr>
              <a:t> </a:t>
            </a:r>
            <a:r>
              <a:rPr sz="3300" dirty="0">
                <a:solidFill>
                  <a:srgbClr val="0094C9"/>
                </a:solidFill>
              </a:rPr>
              <a:t>build</a:t>
            </a:r>
            <a:r>
              <a:rPr sz="3300" spc="-25" dirty="0">
                <a:solidFill>
                  <a:srgbClr val="0094C9"/>
                </a:solidFill>
              </a:rPr>
              <a:t> </a:t>
            </a:r>
            <a:r>
              <a:rPr sz="3300" dirty="0">
                <a:solidFill>
                  <a:srgbClr val="0094C9"/>
                </a:solidFill>
              </a:rPr>
              <a:t>brain</a:t>
            </a:r>
            <a:r>
              <a:rPr sz="3300" spc="-30" dirty="0">
                <a:solidFill>
                  <a:srgbClr val="0094C9"/>
                </a:solidFill>
              </a:rPr>
              <a:t> </a:t>
            </a:r>
            <a:r>
              <a:rPr sz="3300" spc="-10" dirty="0">
                <a:solidFill>
                  <a:srgbClr val="0094C9"/>
                </a:solidFill>
              </a:rPr>
              <a:t>health </a:t>
            </a:r>
            <a:r>
              <a:rPr sz="3300" dirty="0">
                <a:solidFill>
                  <a:srgbClr val="0094C9"/>
                </a:solidFill>
              </a:rPr>
              <a:t>and</a:t>
            </a:r>
            <a:r>
              <a:rPr sz="3300" spc="-40" dirty="0">
                <a:solidFill>
                  <a:srgbClr val="0094C9"/>
                </a:solidFill>
              </a:rPr>
              <a:t> </a:t>
            </a:r>
            <a:r>
              <a:rPr sz="3300" dirty="0">
                <a:solidFill>
                  <a:srgbClr val="0094C9"/>
                </a:solidFill>
              </a:rPr>
              <a:t>wellbeing</a:t>
            </a:r>
            <a:r>
              <a:rPr sz="3300" spc="-25" dirty="0">
                <a:solidFill>
                  <a:srgbClr val="0094C9"/>
                </a:solidFill>
              </a:rPr>
              <a:t> </a:t>
            </a:r>
            <a:r>
              <a:rPr sz="3300" dirty="0">
                <a:solidFill>
                  <a:srgbClr val="0094C9"/>
                </a:solidFill>
              </a:rPr>
              <a:t>and</a:t>
            </a:r>
            <a:r>
              <a:rPr sz="3300" spc="-25" dirty="0">
                <a:solidFill>
                  <a:srgbClr val="0094C9"/>
                </a:solidFill>
              </a:rPr>
              <a:t> </a:t>
            </a:r>
            <a:r>
              <a:rPr sz="3300" dirty="0">
                <a:solidFill>
                  <a:srgbClr val="0094C9"/>
                </a:solidFill>
              </a:rPr>
              <a:t>help</a:t>
            </a:r>
            <a:r>
              <a:rPr sz="3300" spc="-30" dirty="0">
                <a:solidFill>
                  <a:srgbClr val="0094C9"/>
                </a:solidFill>
              </a:rPr>
              <a:t> </a:t>
            </a:r>
            <a:r>
              <a:rPr sz="3300" dirty="0">
                <a:solidFill>
                  <a:srgbClr val="0094C9"/>
                </a:solidFill>
              </a:rPr>
              <a:t>turn</a:t>
            </a:r>
            <a:r>
              <a:rPr sz="3300" spc="-25" dirty="0">
                <a:solidFill>
                  <a:srgbClr val="0094C9"/>
                </a:solidFill>
              </a:rPr>
              <a:t> </a:t>
            </a:r>
            <a:r>
              <a:rPr sz="3300" dirty="0">
                <a:solidFill>
                  <a:srgbClr val="0094C9"/>
                </a:solidFill>
              </a:rPr>
              <a:t>the</a:t>
            </a:r>
            <a:r>
              <a:rPr sz="3300" spc="-20" dirty="0">
                <a:solidFill>
                  <a:srgbClr val="0094C9"/>
                </a:solidFill>
              </a:rPr>
              <a:t> </a:t>
            </a:r>
            <a:r>
              <a:rPr sz="3300" dirty="0">
                <a:solidFill>
                  <a:srgbClr val="0094C9"/>
                </a:solidFill>
              </a:rPr>
              <a:t>fear</a:t>
            </a:r>
            <a:r>
              <a:rPr sz="3300" spc="-20" dirty="0">
                <a:solidFill>
                  <a:srgbClr val="0094C9"/>
                </a:solidFill>
              </a:rPr>
              <a:t> </a:t>
            </a:r>
            <a:r>
              <a:rPr sz="3300" spc="-25" dirty="0">
                <a:solidFill>
                  <a:srgbClr val="0094C9"/>
                </a:solidFill>
              </a:rPr>
              <a:t>and </a:t>
            </a:r>
            <a:r>
              <a:rPr sz="3300" dirty="0">
                <a:solidFill>
                  <a:srgbClr val="0094C9"/>
                </a:solidFill>
              </a:rPr>
              <a:t>stigma</a:t>
            </a:r>
            <a:r>
              <a:rPr sz="3300" spc="-40" dirty="0">
                <a:solidFill>
                  <a:srgbClr val="0094C9"/>
                </a:solidFill>
              </a:rPr>
              <a:t> </a:t>
            </a:r>
            <a:r>
              <a:rPr sz="3300" dirty="0">
                <a:solidFill>
                  <a:srgbClr val="0094C9"/>
                </a:solidFill>
              </a:rPr>
              <a:t>of</a:t>
            </a:r>
            <a:r>
              <a:rPr sz="3300" spc="-25" dirty="0">
                <a:solidFill>
                  <a:srgbClr val="0094C9"/>
                </a:solidFill>
              </a:rPr>
              <a:t> </a:t>
            </a:r>
            <a:r>
              <a:rPr sz="3300" dirty="0">
                <a:solidFill>
                  <a:srgbClr val="0094C9"/>
                </a:solidFill>
              </a:rPr>
              <a:t>dementia</a:t>
            </a:r>
            <a:r>
              <a:rPr sz="3300" spc="-25" dirty="0">
                <a:solidFill>
                  <a:srgbClr val="0094C9"/>
                </a:solidFill>
              </a:rPr>
              <a:t> </a:t>
            </a:r>
            <a:r>
              <a:rPr sz="3300" dirty="0">
                <a:solidFill>
                  <a:srgbClr val="0094C9"/>
                </a:solidFill>
              </a:rPr>
              <a:t>inside</a:t>
            </a:r>
            <a:r>
              <a:rPr sz="3300" spc="-25" dirty="0">
                <a:solidFill>
                  <a:srgbClr val="0094C9"/>
                </a:solidFill>
              </a:rPr>
              <a:t> out</a:t>
            </a:r>
            <a:endParaRPr sz="3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p:txBody>
          <a:bodyPr/>
          <a:lstStyle/>
          <a:p>
            <a:r>
              <a:rPr lang="en-US" sz="1400" dirty="0"/>
              <a:t>GBHI.ORG</a:t>
            </a:r>
          </a:p>
        </p:txBody>
      </p:sp>
    </p:spTree>
    <p:extLst>
      <p:ext uri="{BB962C8B-B14F-4D97-AF65-F5344CB8AC3E}">
        <p14:creationId xmlns:p14="http://schemas.microsoft.com/office/powerpoint/2010/main" val="378411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8852DA80-3F29-8444-8E7A-E27608D41C1C}" type="slidenum">
              <a:rPr lang="en-US" smtClean="0"/>
              <a:pPr/>
              <a:t>3</a:t>
            </a:fld>
            <a:endParaRPr lang="en-US" dirty="0"/>
          </a:p>
        </p:txBody>
      </p:sp>
      <p:sp>
        <p:nvSpPr>
          <p:cNvPr id="10" name="Content Placeholder 9"/>
          <p:cNvSpPr>
            <a:spLocks noGrp="1"/>
          </p:cNvSpPr>
          <p:nvPr>
            <p:ph sz="quarter" idx="13"/>
          </p:nvPr>
        </p:nvSpPr>
        <p:spPr>
          <a:xfrm>
            <a:off x="457201" y="857250"/>
            <a:ext cx="5910547" cy="3577903"/>
          </a:xfrm>
        </p:spPr>
        <p:txBody>
          <a:bodyPr/>
          <a:lstStyle/>
          <a:p>
            <a:pPr marL="264319" lvl="1" indent="-257175">
              <a:buFont typeface="Arial" panose="020B0604020202020204" pitchFamily="34" charset="0"/>
              <a:buChar char="•"/>
            </a:pPr>
            <a:r>
              <a:rPr lang="en-IE" sz="2400" dirty="0">
                <a:latin typeface="Arial" panose="020B0604020202020204" pitchFamily="34" charset="0"/>
                <a:cs typeface="Arial" panose="020B0604020202020204" pitchFamily="34" charset="0"/>
              </a:rPr>
              <a:t>A global leader dedicated to protecting the world’s aging populations from threats to brain health</a:t>
            </a:r>
          </a:p>
          <a:p>
            <a:pPr marL="264319" lvl="1" indent="-257175">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Founded in 2015 </a:t>
            </a:r>
            <a:r>
              <a:rPr lang="en-US" sz="2400" dirty="0"/>
              <a:t>through funding </a:t>
            </a:r>
            <a:r>
              <a:rPr lang="en-US" sz="2400" dirty="0">
                <a:solidFill>
                  <a:schemeClr val="tx1"/>
                </a:solidFill>
                <a:latin typeface="Arial" panose="020B0604020202020204" pitchFamily="34" charset="0"/>
                <a:cs typeface="Arial" panose="020B0604020202020204" pitchFamily="34" charset="0"/>
              </a:rPr>
              <a:t>from the Atlantic Philanthropies</a:t>
            </a:r>
          </a:p>
          <a:p>
            <a:pPr marL="264319" lvl="1" indent="-257175">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Founding sites at UCSF and Trinity</a:t>
            </a:r>
          </a:p>
          <a:p>
            <a:pPr marL="264319" lvl="1" indent="-257175">
              <a:buFont typeface="Arial" panose="020B0604020202020204" pitchFamily="34" charset="0"/>
              <a:buChar char="•"/>
            </a:pPr>
            <a:r>
              <a:rPr lang="en-IE" sz="2400" dirty="0">
                <a:solidFill>
                  <a:schemeClr val="tx1"/>
                </a:solidFill>
                <a:latin typeface="Arial" panose="020B0604020202020204" pitchFamily="34" charset="0"/>
                <a:cs typeface="Arial" panose="020B0604020202020204" pitchFamily="34" charset="0"/>
              </a:rPr>
              <a:t>Transdisciplinary leadership training program and life-long fellowship</a:t>
            </a:r>
          </a:p>
          <a:p>
            <a:pPr marL="264319" lvl="1" indent="-257175">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a:p>
            <a:pPr>
              <a:spcAft>
                <a:spcPts val="1200"/>
              </a:spcAft>
            </a:pPr>
            <a:endParaRPr lang="en-US" sz="2100" dirty="0">
              <a:solidFill>
                <a:schemeClr val="tx1"/>
              </a:solidFill>
            </a:endParaRPr>
          </a:p>
          <a:p>
            <a:pPr marL="342900" indent="-342900">
              <a:spcAft>
                <a:spcPts val="1200"/>
              </a:spcAft>
              <a:buFont typeface="Arial" charset="0"/>
              <a:buChar char="•"/>
            </a:pPr>
            <a:endParaRPr lang="en-US" sz="2100" dirty="0">
              <a:solidFill>
                <a:schemeClr val="tx1"/>
              </a:solidFill>
            </a:endParaRPr>
          </a:p>
        </p:txBody>
      </p:sp>
      <p:sp>
        <p:nvSpPr>
          <p:cNvPr id="9" name="Title 8"/>
          <p:cNvSpPr>
            <a:spLocks noGrp="1"/>
          </p:cNvSpPr>
          <p:nvPr>
            <p:ph type="title"/>
          </p:nvPr>
        </p:nvSpPr>
        <p:spPr/>
        <p:txBody>
          <a:bodyPr/>
          <a:lstStyle/>
          <a:p>
            <a:r>
              <a:rPr lang="en-US" dirty="0"/>
              <a:t>The Global Brain Health Institute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118" y="908298"/>
            <a:ext cx="1600200" cy="1600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18" y="2729940"/>
            <a:ext cx="1600200" cy="1600200"/>
          </a:xfrm>
          <a:prstGeom prst="rect">
            <a:avLst/>
          </a:prstGeom>
        </p:spPr>
      </p:pic>
      <p:sp>
        <p:nvSpPr>
          <p:cNvPr id="2" name="object 5">
            <a:extLst>
              <a:ext uri="{FF2B5EF4-FFF2-40B4-BE49-F238E27FC236}">
                <a16:creationId xmlns:a16="http://schemas.microsoft.com/office/drawing/2014/main" id="{FBB3844D-421F-F6F0-6CD6-1AFD13FCFC16}"/>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extLst>
      <p:ext uri="{BB962C8B-B14F-4D97-AF65-F5344CB8AC3E}">
        <p14:creationId xmlns:p14="http://schemas.microsoft.com/office/powerpoint/2010/main" val="248353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Global Brain Health Institute (GBHI)</a:t>
            </a:r>
          </a:p>
        </p:txBody>
      </p:sp>
      <p:sp>
        <p:nvSpPr>
          <p:cNvPr id="8" name="Slide Number Placeholder 7"/>
          <p:cNvSpPr>
            <a:spLocks noGrp="1"/>
          </p:cNvSpPr>
          <p:nvPr>
            <p:ph type="sldNum" sz="quarter" idx="4"/>
          </p:nvPr>
        </p:nvSpPr>
        <p:spPr/>
        <p:txBody>
          <a:bodyPr/>
          <a:lstStyle/>
          <a:p>
            <a:fld id="{8852DA80-3F29-8444-8E7A-E27608D41C1C}" type="slidenum">
              <a:rPr lang="en-US" smtClean="0"/>
              <a:pPr/>
              <a:t>4</a:t>
            </a:fld>
            <a:endParaRPr lang="en-US" dirty="0"/>
          </a:p>
        </p:txBody>
      </p:sp>
      <p:sp>
        <p:nvSpPr>
          <p:cNvPr id="10" name="Content Placeholder 9"/>
          <p:cNvSpPr>
            <a:spLocks noGrp="1"/>
          </p:cNvSpPr>
          <p:nvPr>
            <p:ph sz="quarter" idx="13"/>
          </p:nvPr>
        </p:nvSpPr>
        <p:spPr>
          <a:xfrm>
            <a:off x="457199" y="857251"/>
            <a:ext cx="3896687" cy="3593592"/>
          </a:xfrm>
        </p:spPr>
        <p:txBody>
          <a:bodyPr/>
          <a:lstStyle/>
          <a:p>
            <a:r>
              <a:rPr lang="en-IE" sz="2000" b="0" dirty="0">
                <a:solidFill>
                  <a:schemeClr val="tx1"/>
                </a:solidFill>
              </a:rPr>
              <a:t>GBHI brings together a mix of</a:t>
            </a:r>
          </a:p>
          <a:p>
            <a:pPr marL="729854" lvl="2" indent="-342900"/>
            <a:r>
              <a:rPr lang="en-IE" sz="2000" dirty="0">
                <a:solidFill>
                  <a:schemeClr val="tx1"/>
                </a:solidFill>
              </a:rPr>
              <a:t>disciplines</a:t>
            </a:r>
          </a:p>
          <a:p>
            <a:pPr marL="729854" lvl="2" indent="-342900"/>
            <a:r>
              <a:rPr lang="en-IE" sz="2000" dirty="0">
                <a:solidFill>
                  <a:schemeClr val="tx1"/>
                </a:solidFill>
              </a:rPr>
              <a:t>professions</a:t>
            </a:r>
          </a:p>
          <a:p>
            <a:pPr marL="729854" lvl="2" indent="-342900"/>
            <a:r>
              <a:rPr lang="en-IE" sz="2000" dirty="0">
                <a:solidFill>
                  <a:schemeClr val="tx1"/>
                </a:solidFill>
              </a:rPr>
              <a:t>backgrounds</a:t>
            </a:r>
          </a:p>
          <a:p>
            <a:pPr marL="729854" lvl="2" indent="-342900"/>
            <a:r>
              <a:rPr lang="en-IE" sz="2000" dirty="0">
                <a:solidFill>
                  <a:schemeClr val="tx1"/>
                </a:solidFill>
              </a:rPr>
              <a:t>skill sets</a:t>
            </a:r>
          </a:p>
          <a:p>
            <a:pPr marL="729854" lvl="2" indent="-342900"/>
            <a:r>
              <a:rPr lang="en-IE" sz="2000" dirty="0">
                <a:solidFill>
                  <a:schemeClr val="tx1"/>
                </a:solidFill>
              </a:rPr>
              <a:t>perspectives </a:t>
            </a:r>
          </a:p>
          <a:p>
            <a:pPr marL="729854" lvl="2" indent="-342900"/>
            <a:r>
              <a:rPr lang="en-IE" sz="2000" dirty="0">
                <a:solidFill>
                  <a:schemeClr val="tx1"/>
                </a:solidFill>
              </a:rPr>
              <a:t>and approaches to develop new solutions. </a:t>
            </a:r>
          </a:p>
        </p:txBody>
      </p:sp>
      <p:pic>
        <p:nvPicPr>
          <p:cNvPr id="7" name="Picture Placeholder 6"/>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6675" r="16675"/>
          <a:stretch/>
        </p:blipFill>
        <p:spPr>
          <a:xfrm>
            <a:off x="5021354" y="892705"/>
            <a:ext cx="3510000" cy="3510000"/>
          </a:xfrm>
        </p:spPr>
      </p:pic>
      <p:sp>
        <p:nvSpPr>
          <p:cNvPr id="2" name="object 5">
            <a:extLst>
              <a:ext uri="{FF2B5EF4-FFF2-40B4-BE49-F238E27FC236}">
                <a16:creationId xmlns:a16="http://schemas.microsoft.com/office/drawing/2014/main" id="{29C60BE4-954D-E905-8350-FF105A328EBC}"/>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extLst>
      <p:ext uri="{BB962C8B-B14F-4D97-AF65-F5344CB8AC3E}">
        <p14:creationId xmlns:p14="http://schemas.microsoft.com/office/powerpoint/2010/main" val="306812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B78E-E741-288C-3C21-C7B04CDF4942}"/>
              </a:ext>
            </a:extLst>
          </p:cNvPr>
          <p:cNvSpPr>
            <a:spLocks noGrp="1"/>
          </p:cNvSpPr>
          <p:nvPr>
            <p:ph type="title"/>
          </p:nvPr>
        </p:nvSpPr>
        <p:spPr/>
        <p:txBody>
          <a:bodyPr/>
          <a:lstStyle/>
          <a:p>
            <a:r>
              <a:rPr lang="en-IE" sz="2800" dirty="0"/>
              <a:t>What is Brain Health?</a:t>
            </a:r>
            <a:endParaRPr lang="en-IE" dirty="0"/>
          </a:p>
        </p:txBody>
      </p:sp>
      <p:sp>
        <p:nvSpPr>
          <p:cNvPr id="4" name="Text Placeholder 3">
            <a:extLst>
              <a:ext uri="{FF2B5EF4-FFF2-40B4-BE49-F238E27FC236}">
                <a16:creationId xmlns:a16="http://schemas.microsoft.com/office/drawing/2014/main" id="{FCBB511C-7CC5-395A-57F2-7C0282F875AE}"/>
              </a:ext>
            </a:extLst>
          </p:cNvPr>
          <p:cNvSpPr>
            <a:spLocks noGrp="1"/>
          </p:cNvSpPr>
          <p:nvPr>
            <p:ph type="body" sz="quarter" idx="12"/>
          </p:nvPr>
        </p:nvSpPr>
        <p:spPr>
          <a:xfrm>
            <a:off x="457198" y="857250"/>
            <a:ext cx="4679246" cy="3593592"/>
          </a:xfrm>
        </p:spPr>
        <p:txBody>
          <a:bodyPr/>
          <a:lstStyle/>
          <a:p>
            <a:r>
              <a:rPr lang="en-IE" dirty="0">
                <a:solidFill>
                  <a:schemeClr val="tx1"/>
                </a:solidFill>
                <a:latin typeface="Arial"/>
                <a:cs typeface="Arial"/>
              </a:rPr>
              <a:t>The state of brain functioning allowing a person to realize their full potential over the life course, irrespective of the presence or absence of disorders.</a:t>
            </a:r>
          </a:p>
          <a:p>
            <a:endParaRPr lang="en-IE" dirty="0">
              <a:solidFill>
                <a:schemeClr val="tx1"/>
              </a:solidFill>
              <a:latin typeface="Arial"/>
              <a:cs typeface="Arial"/>
            </a:endParaRPr>
          </a:p>
          <a:p>
            <a:pPr marL="355600" marR="5080" indent="-342900">
              <a:lnSpc>
                <a:spcPct val="100000"/>
              </a:lnSpc>
              <a:spcBef>
                <a:spcPts val="100"/>
              </a:spcBef>
              <a:buFont typeface="Arial" panose="020B0604020202020204" pitchFamily="34" charset="0"/>
              <a:buChar char="•"/>
            </a:pPr>
            <a:r>
              <a:rPr lang="en-IE" sz="1800" b="0" dirty="0">
                <a:solidFill>
                  <a:schemeClr val="tx1"/>
                </a:solidFill>
                <a:latin typeface="Arial"/>
                <a:cs typeface="Arial"/>
              </a:rPr>
              <a:t>Not simply the absence of disease</a:t>
            </a:r>
          </a:p>
          <a:p>
            <a:pPr marL="355600" marR="5080" indent="-342900">
              <a:lnSpc>
                <a:spcPct val="100000"/>
              </a:lnSpc>
              <a:spcBef>
                <a:spcPts val="100"/>
              </a:spcBef>
              <a:buFont typeface="Arial" panose="020B0604020202020204" pitchFamily="34" charset="0"/>
              <a:buChar char="•"/>
            </a:pPr>
            <a:r>
              <a:rPr lang="en-IE" sz="1800" b="0" dirty="0">
                <a:solidFill>
                  <a:schemeClr val="tx1"/>
                </a:solidFill>
                <a:latin typeface="Arial"/>
                <a:cs typeface="Arial"/>
              </a:rPr>
              <a:t>Getting the most out of your brain </a:t>
            </a:r>
          </a:p>
          <a:p>
            <a:pPr marL="355600" marR="5080" indent="-342900">
              <a:lnSpc>
                <a:spcPct val="100000"/>
              </a:lnSpc>
              <a:spcBef>
                <a:spcPts val="100"/>
              </a:spcBef>
              <a:buFont typeface="Arial" panose="020B0604020202020204" pitchFamily="34" charset="0"/>
              <a:buChar char="•"/>
            </a:pPr>
            <a:r>
              <a:rPr lang="en-IE" sz="1800" b="0" dirty="0">
                <a:solidFill>
                  <a:schemeClr val="tx1"/>
                </a:solidFill>
                <a:latin typeface="Arial"/>
                <a:cs typeface="Arial"/>
              </a:rPr>
              <a:t>Reducing risks</a:t>
            </a:r>
          </a:p>
          <a:p>
            <a:pPr marL="355600" marR="5080" indent="-342900">
              <a:lnSpc>
                <a:spcPct val="100000"/>
              </a:lnSpc>
              <a:spcBef>
                <a:spcPts val="100"/>
              </a:spcBef>
              <a:buFont typeface="Arial" panose="020B0604020202020204" pitchFamily="34" charset="0"/>
              <a:buChar char="•"/>
            </a:pPr>
            <a:r>
              <a:rPr lang="en-IE" sz="1800" b="0" dirty="0">
                <a:solidFill>
                  <a:schemeClr val="tx1"/>
                </a:solidFill>
                <a:latin typeface="Arial"/>
                <a:cs typeface="Arial"/>
              </a:rPr>
              <a:t>Protecting Building reserve</a:t>
            </a:r>
          </a:p>
          <a:p>
            <a:endParaRPr lang="en-IE" sz="2400" dirty="0">
              <a:latin typeface="Arial"/>
              <a:cs typeface="Arial"/>
            </a:endParaRPr>
          </a:p>
          <a:p>
            <a:endParaRPr lang="en-IE" dirty="0"/>
          </a:p>
        </p:txBody>
      </p:sp>
      <p:sp>
        <p:nvSpPr>
          <p:cNvPr id="6" name="Slide Number Placeholder 5">
            <a:extLst>
              <a:ext uri="{FF2B5EF4-FFF2-40B4-BE49-F238E27FC236}">
                <a16:creationId xmlns:a16="http://schemas.microsoft.com/office/drawing/2014/main" id="{3CEF4C34-AC08-EAC2-8E50-92F6663A1640}"/>
              </a:ext>
            </a:extLst>
          </p:cNvPr>
          <p:cNvSpPr>
            <a:spLocks noGrp="1"/>
          </p:cNvSpPr>
          <p:nvPr>
            <p:ph type="sldNum" sz="quarter" idx="4"/>
          </p:nvPr>
        </p:nvSpPr>
        <p:spPr/>
        <p:txBody>
          <a:bodyPr/>
          <a:lstStyle/>
          <a:p>
            <a:fld id="{F4459B1D-DEC7-274C-BA3D-6B2C7C9AE1F3}" type="slidenum">
              <a:rPr lang="en-US" smtClean="0"/>
              <a:pPr/>
              <a:t>5</a:t>
            </a:fld>
            <a:endParaRPr lang="en-US" dirty="0"/>
          </a:p>
        </p:txBody>
      </p:sp>
      <p:pic>
        <p:nvPicPr>
          <p:cNvPr id="39" name="Picture 38" descr="A close-up of a brain&#10;&#10;Description automatically generated">
            <a:extLst>
              <a:ext uri="{FF2B5EF4-FFF2-40B4-BE49-F238E27FC236}">
                <a16:creationId xmlns:a16="http://schemas.microsoft.com/office/drawing/2014/main" id="{94B2338A-4A04-9171-4999-33732156CFAD}"/>
              </a:ext>
            </a:extLst>
          </p:cNvPr>
          <p:cNvPicPr>
            <a:picLocks noChangeAspect="1"/>
          </p:cNvPicPr>
          <p:nvPr/>
        </p:nvPicPr>
        <p:blipFill rotWithShape="1">
          <a:blip r:embed="rId2"/>
          <a:srcRect l="12012" r="12012"/>
          <a:stretch/>
        </p:blipFill>
        <p:spPr>
          <a:xfrm>
            <a:off x="5343579" y="951750"/>
            <a:ext cx="3240000" cy="3240000"/>
          </a:xfrm>
          <a:prstGeom prst="rect">
            <a:avLst/>
          </a:prstGeom>
        </p:spPr>
      </p:pic>
      <p:sp>
        <p:nvSpPr>
          <p:cNvPr id="40" name="object 5">
            <a:extLst>
              <a:ext uri="{FF2B5EF4-FFF2-40B4-BE49-F238E27FC236}">
                <a16:creationId xmlns:a16="http://schemas.microsoft.com/office/drawing/2014/main" id="{2DD5DC73-A871-EDF8-18B1-D4F428F6271B}"/>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extLst>
      <p:ext uri="{BB962C8B-B14F-4D97-AF65-F5344CB8AC3E}">
        <p14:creationId xmlns:p14="http://schemas.microsoft.com/office/powerpoint/2010/main" val="84033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B78E-E741-288C-3C21-C7B04CDF4942}"/>
              </a:ext>
            </a:extLst>
          </p:cNvPr>
          <p:cNvSpPr>
            <a:spLocks noGrp="1"/>
          </p:cNvSpPr>
          <p:nvPr>
            <p:ph type="title"/>
          </p:nvPr>
        </p:nvSpPr>
        <p:spPr/>
        <p:txBody>
          <a:bodyPr/>
          <a:lstStyle/>
          <a:p>
            <a:r>
              <a:rPr lang="en-IE" dirty="0"/>
              <a:t>Mind Your Brain</a:t>
            </a:r>
          </a:p>
        </p:txBody>
      </p:sp>
      <p:sp>
        <p:nvSpPr>
          <p:cNvPr id="4" name="Text Placeholder 3">
            <a:extLst>
              <a:ext uri="{FF2B5EF4-FFF2-40B4-BE49-F238E27FC236}">
                <a16:creationId xmlns:a16="http://schemas.microsoft.com/office/drawing/2014/main" id="{FCBB511C-7CC5-395A-57F2-7C0282F875AE}"/>
              </a:ext>
            </a:extLst>
          </p:cNvPr>
          <p:cNvSpPr>
            <a:spLocks noGrp="1"/>
          </p:cNvSpPr>
          <p:nvPr>
            <p:ph type="body" sz="quarter" idx="12"/>
          </p:nvPr>
        </p:nvSpPr>
        <p:spPr>
          <a:xfrm>
            <a:off x="457198" y="857250"/>
            <a:ext cx="4679246" cy="3593592"/>
          </a:xfrm>
        </p:spPr>
        <p:txBody>
          <a:bodyPr/>
          <a:lstStyle/>
          <a:p>
            <a:pPr marL="355600" marR="5080" indent="-342900">
              <a:lnSpc>
                <a:spcPct val="100000"/>
              </a:lnSpc>
              <a:spcBef>
                <a:spcPts val="100"/>
              </a:spcBef>
              <a:buFont typeface="Arial" panose="020B0604020202020204" pitchFamily="34" charset="0"/>
              <a:buChar char="•"/>
            </a:pPr>
            <a:endParaRPr lang="en-IE" b="0" dirty="0">
              <a:solidFill>
                <a:schemeClr val="tx1"/>
              </a:solidFill>
              <a:latin typeface="Arial"/>
              <a:cs typeface="Arial"/>
            </a:endParaRPr>
          </a:p>
          <a:p>
            <a:pPr marL="355600" marR="5080" indent="-342900">
              <a:lnSpc>
                <a:spcPct val="100000"/>
              </a:lnSpc>
              <a:spcBef>
                <a:spcPts val="100"/>
              </a:spcBef>
              <a:buFont typeface="Arial" panose="020B0604020202020204" pitchFamily="34" charset="0"/>
              <a:buChar char="•"/>
            </a:pPr>
            <a:r>
              <a:rPr lang="en-IE" b="0" dirty="0">
                <a:solidFill>
                  <a:schemeClr val="tx1"/>
                </a:solidFill>
                <a:latin typeface="Arial"/>
                <a:cs typeface="Arial"/>
              </a:rPr>
              <a:t>Our most important asset </a:t>
            </a:r>
          </a:p>
          <a:p>
            <a:pPr marL="355600" marR="5080" indent="-342900">
              <a:lnSpc>
                <a:spcPct val="100000"/>
              </a:lnSpc>
              <a:spcBef>
                <a:spcPts val="100"/>
              </a:spcBef>
              <a:buFont typeface="Arial" panose="020B0604020202020204" pitchFamily="34" charset="0"/>
              <a:buChar char="•"/>
            </a:pPr>
            <a:r>
              <a:rPr lang="en-IE" b="0" dirty="0">
                <a:solidFill>
                  <a:schemeClr val="tx1"/>
                </a:solidFill>
                <a:latin typeface="Arial"/>
                <a:cs typeface="Arial"/>
              </a:rPr>
              <a:t>Brain plasticity</a:t>
            </a:r>
          </a:p>
          <a:p>
            <a:pPr marL="355600" marR="5080" indent="-342900">
              <a:lnSpc>
                <a:spcPct val="100000"/>
              </a:lnSpc>
              <a:spcBef>
                <a:spcPts val="100"/>
              </a:spcBef>
              <a:buFont typeface="Arial" panose="020B0604020202020204" pitchFamily="34" charset="0"/>
              <a:buChar char="•"/>
            </a:pPr>
            <a:r>
              <a:rPr lang="en-IE" b="0" dirty="0">
                <a:solidFill>
                  <a:schemeClr val="tx1"/>
                </a:solidFill>
                <a:latin typeface="Arial"/>
                <a:cs typeface="Arial"/>
              </a:rPr>
              <a:t>Risk and protective factors over the lifespan</a:t>
            </a:r>
          </a:p>
          <a:p>
            <a:pPr marL="355600" marR="5080" indent="-342900">
              <a:lnSpc>
                <a:spcPct val="100000"/>
              </a:lnSpc>
              <a:spcBef>
                <a:spcPts val="100"/>
              </a:spcBef>
              <a:buFont typeface="Arial" panose="020B0604020202020204" pitchFamily="34" charset="0"/>
              <a:buChar char="•"/>
            </a:pPr>
            <a:r>
              <a:rPr lang="en-IE" b="0" dirty="0">
                <a:solidFill>
                  <a:schemeClr val="tx1"/>
                </a:solidFill>
                <a:latin typeface="Arial"/>
                <a:cs typeface="Arial"/>
              </a:rPr>
              <a:t>No health without brain health</a:t>
            </a:r>
            <a:endParaRPr lang="en-IE" dirty="0">
              <a:latin typeface="Arial"/>
              <a:cs typeface="Arial"/>
            </a:endParaRPr>
          </a:p>
          <a:p>
            <a:endParaRPr lang="en-IE" dirty="0"/>
          </a:p>
        </p:txBody>
      </p:sp>
      <p:sp>
        <p:nvSpPr>
          <p:cNvPr id="6" name="Slide Number Placeholder 5">
            <a:extLst>
              <a:ext uri="{FF2B5EF4-FFF2-40B4-BE49-F238E27FC236}">
                <a16:creationId xmlns:a16="http://schemas.microsoft.com/office/drawing/2014/main" id="{3CEF4C34-AC08-EAC2-8E50-92F6663A1640}"/>
              </a:ext>
            </a:extLst>
          </p:cNvPr>
          <p:cNvSpPr>
            <a:spLocks noGrp="1"/>
          </p:cNvSpPr>
          <p:nvPr>
            <p:ph type="sldNum" sz="quarter" idx="4"/>
          </p:nvPr>
        </p:nvSpPr>
        <p:spPr/>
        <p:txBody>
          <a:bodyPr/>
          <a:lstStyle/>
          <a:p>
            <a:fld id="{F4459B1D-DEC7-274C-BA3D-6B2C7C9AE1F3}" type="slidenum">
              <a:rPr lang="en-US" smtClean="0"/>
              <a:pPr/>
              <a:t>6</a:t>
            </a:fld>
            <a:endParaRPr lang="en-US" dirty="0"/>
          </a:p>
        </p:txBody>
      </p:sp>
      <p:pic>
        <p:nvPicPr>
          <p:cNvPr id="9" name="Picture 8" descr="A person and a child sitting on a couch&#10;&#10;Description automatically generated">
            <a:extLst>
              <a:ext uri="{FF2B5EF4-FFF2-40B4-BE49-F238E27FC236}">
                <a16:creationId xmlns:a16="http://schemas.microsoft.com/office/drawing/2014/main" id="{891545B6-8792-EAD0-EA9A-8D461E428DE1}"/>
              </a:ext>
            </a:extLst>
          </p:cNvPr>
          <p:cNvPicPr>
            <a:picLocks noChangeAspect="1"/>
          </p:cNvPicPr>
          <p:nvPr/>
        </p:nvPicPr>
        <p:blipFill rotWithShape="1">
          <a:blip r:embed="rId2"/>
          <a:srcRect l="11702" r="11702"/>
          <a:stretch/>
        </p:blipFill>
        <p:spPr>
          <a:xfrm>
            <a:off x="5290425" y="857250"/>
            <a:ext cx="3492000" cy="3492000"/>
          </a:xfrm>
          <a:prstGeom prst="rect">
            <a:avLst/>
          </a:prstGeom>
        </p:spPr>
      </p:pic>
      <p:sp>
        <p:nvSpPr>
          <p:cNvPr id="10" name="object 5">
            <a:extLst>
              <a:ext uri="{FF2B5EF4-FFF2-40B4-BE49-F238E27FC236}">
                <a16:creationId xmlns:a16="http://schemas.microsoft.com/office/drawing/2014/main" id="{02D836DA-76E5-A122-0E81-062161B223FD}"/>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a:latin typeface="Arial"/>
              <a:cs typeface="Arial"/>
            </a:endParaRPr>
          </a:p>
        </p:txBody>
      </p:sp>
    </p:spTree>
    <p:extLst>
      <p:ext uri="{BB962C8B-B14F-4D97-AF65-F5344CB8AC3E}">
        <p14:creationId xmlns:p14="http://schemas.microsoft.com/office/powerpoint/2010/main" val="3665005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ack and white diagram of people working at a desk&#10;&#10;Description automatically generated">
            <a:extLst>
              <a:ext uri="{FF2B5EF4-FFF2-40B4-BE49-F238E27FC236}">
                <a16:creationId xmlns:a16="http://schemas.microsoft.com/office/drawing/2014/main" id="{606D2560-7489-BFCF-C3BD-7C4B12CC29D1}"/>
              </a:ext>
            </a:extLst>
          </p:cNvPr>
          <p:cNvPicPr>
            <a:picLocks noChangeAspect="1"/>
          </p:cNvPicPr>
          <p:nvPr/>
        </p:nvPicPr>
        <p:blipFill>
          <a:blip r:embed="rId3"/>
          <a:stretch>
            <a:fillRect/>
          </a:stretch>
        </p:blipFill>
        <p:spPr>
          <a:xfrm>
            <a:off x="135763" y="1285499"/>
            <a:ext cx="8774928" cy="1787883"/>
          </a:xfrm>
          <a:prstGeom prst="rect">
            <a:avLst/>
          </a:prstGeom>
        </p:spPr>
      </p:pic>
      <p:sp>
        <p:nvSpPr>
          <p:cNvPr id="6" name="object 6"/>
          <p:cNvSpPr txBox="1">
            <a:spLocks noGrp="1"/>
          </p:cNvSpPr>
          <p:nvPr>
            <p:ph type="title"/>
          </p:nvPr>
        </p:nvSpPr>
        <p:spPr>
          <a:xfrm>
            <a:off x="135763" y="238660"/>
            <a:ext cx="8872472"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2060"/>
                </a:solidFill>
                <a:latin typeface="+mj-lt"/>
                <a:cs typeface="Calibri"/>
              </a:rPr>
              <a:t>Modifiable</a:t>
            </a:r>
            <a:r>
              <a:rPr sz="2400" spc="-60" dirty="0">
                <a:solidFill>
                  <a:srgbClr val="002060"/>
                </a:solidFill>
                <a:latin typeface="+mj-lt"/>
                <a:cs typeface="Calibri"/>
              </a:rPr>
              <a:t> </a:t>
            </a:r>
            <a:r>
              <a:rPr lang="en-IE" sz="2400" dirty="0">
                <a:solidFill>
                  <a:srgbClr val="002060"/>
                </a:solidFill>
                <a:latin typeface="+mj-lt"/>
                <a:cs typeface="Calibri"/>
              </a:rPr>
              <a:t>Risk </a:t>
            </a:r>
            <a:r>
              <a:rPr lang="en-IE" sz="2400" spc="-50" dirty="0">
                <a:solidFill>
                  <a:srgbClr val="002060"/>
                </a:solidFill>
                <a:latin typeface="+mj-lt"/>
                <a:cs typeface="Calibri"/>
              </a:rPr>
              <a:t>F</a:t>
            </a:r>
            <a:r>
              <a:rPr sz="2400" dirty="0">
                <a:solidFill>
                  <a:srgbClr val="002060"/>
                </a:solidFill>
                <a:latin typeface="+mj-lt"/>
                <a:cs typeface="Calibri"/>
              </a:rPr>
              <a:t>actors</a:t>
            </a:r>
            <a:r>
              <a:rPr sz="2400" spc="-50" dirty="0">
                <a:solidFill>
                  <a:srgbClr val="002060"/>
                </a:solidFill>
                <a:latin typeface="+mj-lt"/>
                <a:cs typeface="Calibri"/>
              </a:rPr>
              <a:t> </a:t>
            </a:r>
            <a:r>
              <a:rPr sz="2400" dirty="0">
                <a:solidFill>
                  <a:srgbClr val="002060"/>
                </a:solidFill>
                <a:latin typeface="+mj-lt"/>
                <a:cs typeface="Calibri"/>
              </a:rPr>
              <a:t>for</a:t>
            </a:r>
            <a:r>
              <a:rPr sz="2400" spc="-50" dirty="0">
                <a:solidFill>
                  <a:srgbClr val="002060"/>
                </a:solidFill>
                <a:latin typeface="+mj-lt"/>
                <a:cs typeface="Calibri"/>
              </a:rPr>
              <a:t> </a:t>
            </a:r>
            <a:r>
              <a:rPr sz="2400" dirty="0">
                <a:solidFill>
                  <a:srgbClr val="002060"/>
                </a:solidFill>
                <a:latin typeface="+mj-lt"/>
                <a:cs typeface="Calibri"/>
              </a:rPr>
              <a:t>Brain</a:t>
            </a:r>
            <a:r>
              <a:rPr sz="2400" spc="-50" dirty="0">
                <a:solidFill>
                  <a:srgbClr val="002060"/>
                </a:solidFill>
                <a:latin typeface="+mj-lt"/>
                <a:cs typeface="Calibri"/>
              </a:rPr>
              <a:t> </a:t>
            </a:r>
            <a:r>
              <a:rPr sz="2400" dirty="0">
                <a:solidFill>
                  <a:srgbClr val="002060"/>
                </a:solidFill>
                <a:latin typeface="+mj-lt"/>
                <a:cs typeface="Calibri"/>
              </a:rPr>
              <a:t>Health</a:t>
            </a:r>
            <a:r>
              <a:rPr sz="2400" spc="-50" dirty="0">
                <a:solidFill>
                  <a:srgbClr val="002060"/>
                </a:solidFill>
                <a:latin typeface="+mj-lt"/>
                <a:cs typeface="Calibri"/>
              </a:rPr>
              <a:t> </a:t>
            </a:r>
            <a:r>
              <a:rPr lang="en-IE" sz="2400" spc="-50" dirty="0">
                <a:solidFill>
                  <a:srgbClr val="002060"/>
                </a:solidFill>
                <a:latin typeface="+mj-lt"/>
                <a:cs typeface="Calibri"/>
              </a:rPr>
              <a:t>A</a:t>
            </a:r>
            <a:r>
              <a:rPr sz="2400" dirty="0">
                <a:solidFill>
                  <a:srgbClr val="002060"/>
                </a:solidFill>
                <a:latin typeface="+mj-lt"/>
                <a:cs typeface="Calibri"/>
              </a:rPr>
              <a:t>cross</a:t>
            </a:r>
            <a:r>
              <a:rPr sz="2400" spc="-50" dirty="0">
                <a:solidFill>
                  <a:srgbClr val="002060"/>
                </a:solidFill>
                <a:latin typeface="+mj-lt"/>
                <a:cs typeface="Calibri"/>
              </a:rPr>
              <a:t> </a:t>
            </a:r>
            <a:r>
              <a:rPr sz="2400" dirty="0">
                <a:solidFill>
                  <a:srgbClr val="002060"/>
                </a:solidFill>
                <a:latin typeface="+mj-lt"/>
                <a:cs typeface="Calibri"/>
              </a:rPr>
              <a:t>the</a:t>
            </a:r>
            <a:r>
              <a:rPr sz="2400" spc="-50" dirty="0">
                <a:solidFill>
                  <a:srgbClr val="002060"/>
                </a:solidFill>
                <a:latin typeface="+mj-lt"/>
                <a:cs typeface="Calibri"/>
              </a:rPr>
              <a:t> </a:t>
            </a:r>
            <a:r>
              <a:rPr lang="en-IE" sz="2400" spc="-50" dirty="0">
                <a:solidFill>
                  <a:srgbClr val="002060"/>
                </a:solidFill>
                <a:latin typeface="+mj-lt"/>
                <a:cs typeface="Calibri"/>
              </a:rPr>
              <a:t>Life S</a:t>
            </a:r>
            <a:r>
              <a:rPr sz="2400" spc="-20" dirty="0">
                <a:solidFill>
                  <a:srgbClr val="002060"/>
                </a:solidFill>
                <a:latin typeface="+mj-lt"/>
                <a:cs typeface="Calibri"/>
              </a:rPr>
              <a:t>pan</a:t>
            </a:r>
            <a:endParaRPr sz="2400" dirty="0">
              <a:solidFill>
                <a:srgbClr val="002060"/>
              </a:solidFill>
              <a:latin typeface="+mj-lt"/>
              <a:cs typeface="Calibri"/>
            </a:endParaRPr>
          </a:p>
        </p:txBody>
      </p:sp>
      <p:sp>
        <p:nvSpPr>
          <p:cNvPr id="7" name="object 7"/>
          <p:cNvSpPr txBox="1"/>
          <p:nvPr/>
        </p:nvSpPr>
        <p:spPr>
          <a:xfrm>
            <a:off x="135763" y="3164440"/>
            <a:ext cx="1205230" cy="825500"/>
          </a:xfrm>
          <a:prstGeom prst="rect">
            <a:avLst/>
          </a:prstGeom>
        </p:spPr>
        <p:txBody>
          <a:bodyPr vert="horz" wrap="square" lIns="0" tIns="12700" rIns="0" bIns="0" rtlCol="0">
            <a:spAutoFit/>
          </a:bodyPr>
          <a:lstStyle/>
          <a:p>
            <a:pPr marL="206375" indent="-193675">
              <a:lnSpc>
                <a:spcPct val="100000"/>
              </a:lnSpc>
              <a:spcBef>
                <a:spcPts val="100"/>
              </a:spcBef>
              <a:buChar char="•"/>
              <a:tabLst>
                <a:tab pos="206375" algn="l"/>
              </a:tabLst>
            </a:pPr>
            <a:r>
              <a:rPr sz="1050" b="1" spc="-10" dirty="0">
                <a:solidFill>
                  <a:srgbClr val="58595B"/>
                </a:solidFill>
                <a:latin typeface="Arial"/>
                <a:cs typeface="Arial"/>
              </a:rPr>
              <a:t>Pollution</a:t>
            </a:r>
            <a:endParaRPr sz="1050">
              <a:latin typeface="Arial"/>
              <a:cs typeface="Arial"/>
            </a:endParaRPr>
          </a:p>
          <a:p>
            <a:pPr marL="207010" marR="5080" indent="-194945">
              <a:lnSpc>
                <a:spcPct val="100000"/>
              </a:lnSpc>
              <a:buChar char="•"/>
              <a:tabLst>
                <a:tab pos="207010" algn="l"/>
              </a:tabLst>
            </a:pPr>
            <a:r>
              <a:rPr sz="1050" b="1" spc="-10" dirty="0">
                <a:solidFill>
                  <a:srgbClr val="58595B"/>
                </a:solidFill>
                <a:latin typeface="Arial"/>
                <a:cs typeface="Arial"/>
              </a:rPr>
              <a:t>Socioeconomic status</a:t>
            </a:r>
            <a:endParaRPr sz="1050">
              <a:latin typeface="Arial"/>
              <a:cs typeface="Arial"/>
            </a:endParaRPr>
          </a:p>
          <a:p>
            <a:pPr marL="207010" marR="189865" indent="-194945">
              <a:lnSpc>
                <a:spcPct val="100000"/>
              </a:lnSpc>
              <a:buChar char="•"/>
              <a:tabLst>
                <a:tab pos="207010" algn="l"/>
              </a:tabLst>
            </a:pPr>
            <a:r>
              <a:rPr sz="1050" b="1" spc="-10" dirty="0">
                <a:solidFill>
                  <a:srgbClr val="58595B"/>
                </a:solidFill>
                <a:latin typeface="Arial"/>
                <a:cs typeface="Arial"/>
              </a:rPr>
              <a:t>Prenatal environment</a:t>
            </a:r>
            <a:endParaRPr sz="1050">
              <a:latin typeface="Arial"/>
              <a:cs typeface="Arial"/>
            </a:endParaRPr>
          </a:p>
        </p:txBody>
      </p:sp>
      <p:sp>
        <p:nvSpPr>
          <p:cNvPr id="8" name="object 8"/>
          <p:cNvSpPr txBox="1"/>
          <p:nvPr/>
        </p:nvSpPr>
        <p:spPr>
          <a:xfrm>
            <a:off x="1461576" y="2964643"/>
            <a:ext cx="1167130" cy="665480"/>
          </a:xfrm>
          <a:prstGeom prst="rect">
            <a:avLst/>
          </a:prstGeom>
        </p:spPr>
        <p:txBody>
          <a:bodyPr vert="horz" wrap="square" lIns="0" tIns="12700" rIns="0" bIns="0" rtlCol="0">
            <a:spAutoFit/>
          </a:bodyPr>
          <a:lstStyle/>
          <a:p>
            <a:pPr marL="206375" indent="-193675">
              <a:lnSpc>
                <a:spcPct val="100000"/>
              </a:lnSpc>
              <a:spcBef>
                <a:spcPts val="100"/>
              </a:spcBef>
              <a:buChar char="•"/>
              <a:tabLst>
                <a:tab pos="206375" algn="l"/>
              </a:tabLst>
            </a:pPr>
            <a:r>
              <a:rPr sz="1050" b="1" dirty="0">
                <a:solidFill>
                  <a:srgbClr val="58595B"/>
                </a:solidFill>
                <a:latin typeface="Arial"/>
                <a:cs typeface="Arial"/>
              </a:rPr>
              <a:t>Low</a:t>
            </a:r>
            <a:r>
              <a:rPr sz="1050" b="1" spc="-15" dirty="0">
                <a:solidFill>
                  <a:srgbClr val="58595B"/>
                </a:solidFill>
                <a:latin typeface="Arial"/>
                <a:cs typeface="Arial"/>
              </a:rPr>
              <a:t> </a:t>
            </a:r>
            <a:r>
              <a:rPr sz="1050" b="1" spc="-10" dirty="0">
                <a:solidFill>
                  <a:srgbClr val="58595B"/>
                </a:solidFill>
                <a:latin typeface="Arial"/>
                <a:cs typeface="Arial"/>
              </a:rPr>
              <a:t>Education</a:t>
            </a:r>
            <a:endParaRPr sz="105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Personality</a:t>
            </a:r>
            <a:endParaRPr sz="105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Alcohol</a:t>
            </a:r>
            <a:endParaRPr sz="1050">
              <a:latin typeface="Arial"/>
              <a:cs typeface="Arial"/>
            </a:endParaRPr>
          </a:p>
          <a:p>
            <a:pPr marL="206375" indent="-193675">
              <a:lnSpc>
                <a:spcPct val="100000"/>
              </a:lnSpc>
              <a:buChar char="•"/>
              <a:tabLst>
                <a:tab pos="206375" algn="l"/>
              </a:tabLst>
            </a:pPr>
            <a:r>
              <a:rPr sz="1050" b="1" dirty="0">
                <a:solidFill>
                  <a:srgbClr val="58595B"/>
                </a:solidFill>
                <a:latin typeface="Arial"/>
                <a:cs typeface="Arial"/>
              </a:rPr>
              <a:t>Passive</a:t>
            </a:r>
            <a:r>
              <a:rPr sz="1050" b="1" spc="-35" dirty="0">
                <a:solidFill>
                  <a:srgbClr val="58595B"/>
                </a:solidFill>
                <a:latin typeface="Arial"/>
                <a:cs typeface="Arial"/>
              </a:rPr>
              <a:t> </a:t>
            </a:r>
            <a:r>
              <a:rPr sz="1050" b="1" spc="-20" dirty="0">
                <a:solidFill>
                  <a:srgbClr val="58595B"/>
                </a:solidFill>
                <a:latin typeface="Arial"/>
                <a:cs typeface="Arial"/>
              </a:rPr>
              <a:t>jobs</a:t>
            </a:r>
            <a:endParaRPr sz="1050">
              <a:latin typeface="Arial"/>
              <a:cs typeface="Arial"/>
            </a:endParaRPr>
          </a:p>
        </p:txBody>
      </p:sp>
      <p:sp>
        <p:nvSpPr>
          <p:cNvPr id="9" name="object 9"/>
          <p:cNvSpPr txBox="1"/>
          <p:nvPr/>
        </p:nvSpPr>
        <p:spPr>
          <a:xfrm>
            <a:off x="2995337" y="2785240"/>
            <a:ext cx="1056640" cy="665480"/>
          </a:xfrm>
          <a:prstGeom prst="rect">
            <a:avLst/>
          </a:prstGeom>
        </p:spPr>
        <p:txBody>
          <a:bodyPr vert="horz" wrap="square" lIns="0" tIns="12700" rIns="0" bIns="0" rtlCol="0">
            <a:spAutoFit/>
          </a:bodyPr>
          <a:lstStyle/>
          <a:p>
            <a:pPr marL="206375" indent="-193675">
              <a:lnSpc>
                <a:spcPct val="100000"/>
              </a:lnSpc>
              <a:spcBef>
                <a:spcPts val="100"/>
              </a:spcBef>
              <a:buChar char="•"/>
              <a:tabLst>
                <a:tab pos="206375" algn="l"/>
              </a:tabLst>
            </a:pPr>
            <a:r>
              <a:rPr sz="1050" b="1" spc="-20" dirty="0">
                <a:solidFill>
                  <a:srgbClr val="58595B"/>
                </a:solidFill>
                <a:latin typeface="Arial"/>
                <a:cs typeface="Arial"/>
              </a:rPr>
              <a:t>Diet</a:t>
            </a:r>
            <a:endParaRPr sz="105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Smoking</a:t>
            </a:r>
            <a:endParaRPr sz="1050">
              <a:latin typeface="Arial"/>
              <a:cs typeface="Arial"/>
            </a:endParaRPr>
          </a:p>
          <a:p>
            <a:pPr marL="206375" indent="-193675">
              <a:lnSpc>
                <a:spcPct val="100000"/>
              </a:lnSpc>
              <a:buChar char="•"/>
              <a:tabLst>
                <a:tab pos="206375" algn="l"/>
              </a:tabLst>
            </a:pPr>
            <a:r>
              <a:rPr sz="1050" b="1" dirty="0">
                <a:solidFill>
                  <a:srgbClr val="58595B"/>
                </a:solidFill>
                <a:latin typeface="Arial"/>
                <a:cs typeface="Arial"/>
              </a:rPr>
              <a:t>Head</a:t>
            </a:r>
            <a:r>
              <a:rPr sz="1050" b="1" spc="-20" dirty="0">
                <a:solidFill>
                  <a:srgbClr val="58595B"/>
                </a:solidFill>
                <a:latin typeface="Arial"/>
                <a:cs typeface="Arial"/>
              </a:rPr>
              <a:t> </a:t>
            </a:r>
            <a:r>
              <a:rPr sz="1050" b="1" spc="-10" dirty="0">
                <a:solidFill>
                  <a:srgbClr val="58595B"/>
                </a:solidFill>
                <a:latin typeface="Arial"/>
                <a:cs typeface="Arial"/>
              </a:rPr>
              <a:t>Trauma</a:t>
            </a:r>
            <a:endParaRPr sz="105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Obesity</a:t>
            </a:r>
            <a:endParaRPr sz="1050">
              <a:latin typeface="Arial"/>
              <a:cs typeface="Arial"/>
            </a:endParaRPr>
          </a:p>
        </p:txBody>
      </p:sp>
      <p:sp>
        <p:nvSpPr>
          <p:cNvPr id="10" name="object 10"/>
          <p:cNvSpPr txBox="1"/>
          <p:nvPr/>
        </p:nvSpPr>
        <p:spPr>
          <a:xfrm>
            <a:off x="4257379" y="2658135"/>
            <a:ext cx="1375410" cy="665480"/>
          </a:xfrm>
          <a:prstGeom prst="rect">
            <a:avLst/>
          </a:prstGeom>
        </p:spPr>
        <p:txBody>
          <a:bodyPr vert="horz" wrap="square" lIns="0" tIns="12700" rIns="0" bIns="0" rtlCol="0">
            <a:spAutoFit/>
          </a:bodyPr>
          <a:lstStyle/>
          <a:p>
            <a:pPr marL="206375" indent="-193675">
              <a:lnSpc>
                <a:spcPct val="100000"/>
              </a:lnSpc>
              <a:spcBef>
                <a:spcPts val="100"/>
              </a:spcBef>
              <a:buChar char="•"/>
              <a:tabLst>
                <a:tab pos="206375" algn="l"/>
              </a:tabLst>
            </a:pPr>
            <a:r>
              <a:rPr sz="1050" b="1" spc="-10" dirty="0">
                <a:solidFill>
                  <a:srgbClr val="58595B"/>
                </a:solidFill>
                <a:latin typeface="Arial"/>
                <a:cs typeface="Arial"/>
              </a:rPr>
              <a:t>Hypertension</a:t>
            </a:r>
            <a:endParaRPr sz="1050" dirty="0">
              <a:latin typeface="Arial"/>
              <a:cs typeface="Arial"/>
            </a:endParaRPr>
          </a:p>
          <a:p>
            <a:pPr marL="206375" indent="-193675">
              <a:lnSpc>
                <a:spcPct val="100000"/>
              </a:lnSpc>
              <a:buChar char="•"/>
              <a:tabLst>
                <a:tab pos="206375" algn="l"/>
              </a:tabLst>
            </a:pPr>
            <a:r>
              <a:rPr sz="1050" b="1" dirty="0">
                <a:solidFill>
                  <a:srgbClr val="58595B"/>
                </a:solidFill>
                <a:latin typeface="Arial"/>
                <a:cs typeface="Arial"/>
              </a:rPr>
              <a:t>Physical</a:t>
            </a:r>
            <a:r>
              <a:rPr sz="1050" b="1" spc="-40" dirty="0">
                <a:solidFill>
                  <a:srgbClr val="58595B"/>
                </a:solidFill>
                <a:latin typeface="Arial"/>
                <a:cs typeface="Arial"/>
              </a:rPr>
              <a:t> </a:t>
            </a:r>
            <a:r>
              <a:rPr sz="1050" b="1" spc="-10" dirty="0">
                <a:solidFill>
                  <a:srgbClr val="58595B"/>
                </a:solidFill>
                <a:latin typeface="Arial"/>
                <a:cs typeface="Arial"/>
              </a:rPr>
              <a:t>Inactivity</a:t>
            </a:r>
            <a:endParaRPr sz="1050" dirty="0">
              <a:latin typeface="Arial"/>
              <a:cs typeface="Arial"/>
            </a:endParaRPr>
          </a:p>
          <a:p>
            <a:pPr marL="206375" indent="-193675">
              <a:lnSpc>
                <a:spcPct val="100000"/>
              </a:lnSpc>
              <a:buChar char="•"/>
              <a:tabLst>
                <a:tab pos="206375" algn="l"/>
              </a:tabLst>
            </a:pPr>
            <a:r>
              <a:rPr sz="1050" b="1" dirty="0">
                <a:solidFill>
                  <a:srgbClr val="58595B"/>
                </a:solidFill>
                <a:latin typeface="Arial"/>
                <a:cs typeface="Arial"/>
              </a:rPr>
              <a:t>Job</a:t>
            </a:r>
            <a:r>
              <a:rPr sz="1050" b="1" spc="-15" dirty="0">
                <a:solidFill>
                  <a:srgbClr val="58595B"/>
                </a:solidFill>
                <a:latin typeface="Arial"/>
                <a:cs typeface="Arial"/>
              </a:rPr>
              <a:t> </a:t>
            </a:r>
            <a:r>
              <a:rPr sz="1050" b="1" spc="-10" dirty="0">
                <a:solidFill>
                  <a:srgbClr val="58595B"/>
                </a:solidFill>
                <a:latin typeface="Arial"/>
                <a:cs typeface="Arial"/>
              </a:rPr>
              <a:t>Strain</a:t>
            </a:r>
            <a:endParaRPr sz="1050" dirty="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Diabetes</a:t>
            </a:r>
            <a:endParaRPr sz="1050" dirty="0">
              <a:latin typeface="Arial"/>
              <a:cs typeface="Arial"/>
            </a:endParaRPr>
          </a:p>
        </p:txBody>
      </p:sp>
      <p:sp>
        <p:nvSpPr>
          <p:cNvPr id="11" name="object 11"/>
          <p:cNvSpPr txBox="1"/>
          <p:nvPr/>
        </p:nvSpPr>
        <p:spPr>
          <a:xfrm>
            <a:off x="5927116" y="2494968"/>
            <a:ext cx="1316355" cy="825500"/>
          </a:xfrm>
          <a:prstGeom prst="rect">
            <a:avLst/>
          </a:prstGeom>
        </p:spPr>
        <p:txBody>
          <a:bodyPr vert="horz" wrap="square" lIns="0" tIns="12700" rIns="0" bIns="0" rtlCol="0">
            <a:spAutoFit/>
          </a:bodyPr>
          <a:lstStyle/>
          <a:p>
            <a:pPr marL="206375" indent="-193675">
              <a:lnSpc>
                <a:spcPct val="100000"/>
              </a:lnSpc>
              <a:spcBef>
                <a:spcPts val="100"/>
              </a:spcBef>
              <a:buChar char="•"/>
              <a:tabLst>
                <a:tab pos="206375" algn="l"/>
              </a:tabLst>
            </a:pPr>
            <a:r>
              <a:rPr sz="1050" b="1" dirty="0">
                <a:solidFill>
                  <a:srgbClr val="58595B"/>
                </a:solidFill>
                <a:latin typeface="Arial"/>
                <a:cs typeface="Arial"/>
              </a:rPr>
              <a:t>Sensory</a:t>
            </a:r>
            <a:r>
              <a:rPr sz="1050" b="1" spc="-35" dirty="0">
                <a:solidFill>
                  <a:srgbClr val="58595B"/>
                </a:solidFill>
                <a:latin typeface="Arial"/>
                <a:cs typeface="Arial"/>
              </a:rPr>
              <a:t> </a:t>
            </a:r>
            <a:r>
              <a:rPr sz="1050" b="1" spc="-10" dirty="0">
                <a:solidFill>
                  <a:srgbClr val="58595B"/>
                </a:solidFill>
                <a:latin typeface="Arial"/>
                <a:cs typeface="Arial"/>
              </a:rPr>
              <a:t>deficits</a:t>
            </a:r>
            <a:endParaRPr sz="1050" dirty="0">
              <a:latin typeface="Arial"/>
              <a:cs typeface="Arial"/>
            </a:endParaRPr>
          </a:p>
          <a:p>
            <a:pPr marL="207010" marR="5080" indent="-194945">
              <a:lnSpc>
                <a:spcPct val="100000"/>
              </a:lnSpc>
              <a:buChar char="•"/>
              <a:tabLst>
                <a:tab pos="207010" algn="l"/>
              </a:tabLst>
            </a:pPr>
            <a:r>
              <a:rPr sz="1050" b="1" dirty="0">
                <a:solidFill>
                  <a:srgbClr val="58595B"/>
                </a:solidFill>
                <a:latin typeface="Arial"/>
                <a:cs typeface="Arial"/>
              </a:rPr>
              <a:t>Cardiovascular</a:t>
            </a:r>
            <a:r>
              <a:rPr sz="1050" b="1" spc="-70" dirty="0">
                <a:solidFill>
                  <a:srgbClr val="58595B"/>
                </a:solidFill>
                <a:latin typeface="Arial"/>
                <a:cs typeface="Arial"/>
              </a:rPr>
              <a:t> </a:t>
            </a:r>
            <a:r>
              <a:rPr sz="1050" b="1" spc="-50" dirty="0">
                <a:solidFill>
                  <a:srgbClr val="58595B"/>
                </a:solidFill>
                <a:latin typeface="Arial"/>
                <a:cs typeface="Arial"/>
              </a:rPr>
              <a:t>&amp; </a:t>
            </a:r>
            <a:r>
              <a:rPr sz="1050" b="1" spc="-10" dirty="0">
                <a:solidFill>
                  <a:srgbClr val="58595B"/>
                </a:solidFill>
                <a:latin typeface="Arial"/>
                <a:cs typeface="Arial"/>
              </a:rPr>
              <a:t>cerebrovascular disorders</a:t>
            </a:r>
            <a:endParaRPr sz="1050" dirty="0">
              <a:latin typeface="Arial"/>
              <a:cs typeface="Arial"/>
            </a:endParaRPr>
          </a:p>
          <a:p>
            <a:pPr marL="206375" indent="-193675">
              <a:lnSpc>
                <a:spcPct val="100000"/>
              </a:lnSpc>
              <a:buChar char="•"/>
              <a:tabLst>
                <a:tab pos="206375" algn="l"/>
              </a:tabLst>
            </a:pPr>
            <a:r>
              <a:rPr sz="1050" b="1" spc="-10" dirty="0">
                <a:solidFill>
                  <a:srgbClr val="58595B"/>
                </a:solidFill>
                <a:latin typeface="Arial"/>
                <a:cs typeface="Arial"/>
              </a:rPr>
              <a:t>Depressions</a:t>
            </a:r>
            <a:endParaRPr sz="1050" dirty="0">
              <a:latin typeface="Arial"/>
              <a:cs typeface="Arial"/>
            </a:endParaRPr>
          </a:p>
        </p:txBody>
      </p:sp>
      <p:sp>
        <p:nvSpPr>
          <p:cNvPr id="12" name="object 12"/>
          <p:cNvSpPr txBox="1"/>
          <p:nvPr/>
        </p:nvSpPr>
        <p:spPr>
          <a:xfrm>
            <a:off x="7586379" y="2356469"/>
            <a:ext cx="1196340" cy="505459"/>
          </a:xfrm>
          <a:prstGeom prst="rect">
            <a:avLst/>
          </a:prstGeom>
        </p:spPr>
        <p:txBody>
          <a:bodyPr vert="horz" wrap="square" lIns="0" tIns="12700" rIns="0" bIns="0" rtlCol="0">
            <a:spAutoFit/>
          </a:bodyPr>
          <a:lstStyle/>
          <a:p>
            <a:pPr marL="207010" marR="203835" indent="-194945">
              <a:lnSpc>
                <a:spcPct val="100000"/>
              </a:lnSpc>
              <a:spcBef>
                <a:spcPts val="100"/>
              </a:spcBef>
              <a:buChar char="•"/>
              <a:tabLst>
                <a:tab pos="207010" algn="l"/>
              </a:tabLst>
            </a:pPr>
            <a:r>
              <a:rPr sz="1050" b="1" dirty="0">
                <a:solidFill>
                  <a:srgbClr val="58595B"/>
                </a:solidFill>
                <a:latin typeface="Arial"/>
                <a:cs typeface="Arial"/>
              </a:rPr>
              <a:t>Little</a:t>
            </a:r>
            <a:r>
              <a:rPr sz="1050" b="1" spc="-30" dirty="0">
                <a:solidFill>
                  <a:srgbClr val="58595B"/>
                </a:solidFill>
                <a:latin typeface="Arial"/>
                <a:cs typeface="Arial"/>
              </a:rPr>
              <a:t> </a:t>
            </a:r>
            <a:r>
              <a:rPr sz="1050" b="1" spc="-10" dirty="0">
                <a:solidFill>
                  <a:srgbClr val="58595B"/>
                </a:solidFill>
                <a:latin typeface="Arial"/>
                <a:cs typeface="Arial"/>
              </a:rPr>
              <a:t>Mental stimulation</a:t>
            </a:r>
            <a:endParaRPr sz="1050">
              <a:latin typeface="Arial"/>
              <a:cs typeface="Arial"/>
            </a:endParaRPr>
          </a:p>
          <a:p>
            <a:pPr marL="206375" indent="-193675">
              <a:lnSpc>
                <a:spcPct val="100000"/>
              </a:lnSpc>
              <a:buChar char="•"/>
              <a:tabLst>
                <a:tab pos="206375" algn="l"/>
              </a:tabLst>
            </a:pPr>
            <a:r>
              <a:rPr sz="1050" b="1" dirty="0">
                <a:solidFill>
                  <a:srgbClr val="58595B"/>
                </a:solidFill>
                <a:latin typeface="Arial"/>
                <a:cs typeface="Arial"/>
              </a:rPr>
              <a:t>Social</a:t>
            </a:r>
            <a:r>
              <a:rPr sz="1050" b="1" spc="-30" dirty="0">
                <a:solidFill>
                  <a:srgbClr val="58595B"/>
                </a:solidFill>
                <a:latin typeface="Arial"/>
                <a:cs typeface="Arial"/>
              </a:rPr>
              <a:t> </a:t>
            </a:r>
            <a:r>
              <a:rPr sz="1050" b="1" spc="-10" dirty="0">
                <a:solidFill>
                  <a:srgbClr val="58595B"/>
                </a:solidFill>
                <a:latin typeface="Arial"/>
                <a:cs typeface="Arial"/>
              </a:rPr>
              <a:t>isolation</a:t>
            </a:r>
            <a:endParaRPr sz="1050">
              <a:latin typeface="Arial"/>
              <a:cs typeface="Arial"/>
            </a:endParaRPr>
          </a:p>
        </p:txBody>
      </p:sp>
      <p:sp>
        <p:nvSpPr>
          <p:cNvPr id="18" name="object 5">
            <a:extLst>
              <a:ext uri="{FF2B5EF4-FFF2-40B4-BE49-F238E27FC236}">
                <a16:creationId xmlns:a16="http://schemas.microsoft.com/office/drawing/2014/main" id="{510FD0A7-B82B-E049-5697-951DDE5ADC72}"/>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80C7E7F-A364-CE6B-EE53-201E588C708D}"/>
              </a:ext>
            </a:extLst>
          </p:cNvPr>
          <p:cNvSpPr txBox="1"/>
          <p:nvPr/>
        </p:nvSpPr>
        <p:spPr>
          <a:xfrm>
            <a:off x="56564" y="3431527"/>
            <a:ext cx="8862369" cy="1635170"/>
          </a:xfrm>
          <a:prstGeom prst="rect">
            <a:avLst/>
          </a:prstGeom>
          <a:solidFill>
            <a:schemeClr val="bg1"/>
          </a:solidFill>
        </p:spPr>
        <p:txBody>
          <a:bodyPr wrap="square" rtlCol="0">
            <a:spAutoFit/>
          </a:bodyPr>
          <a:lstStyle/>
          <a:p>
            <a:endParaRPr lang="en-IE" dirty="0"/>
          </a:p>
        </p:txBody>
      </p:sp>
      <p:sp>
        <p:nvSpPr>
          <p:cNvPr id="3" name="object 3"/>
          <p:cNvSpPr txBox="1">
            <a:spLocks noGrp="1"/>
          </p:cNvSpPr>
          <p:nvPr>
            <p:ph type="title"/>
          </p:nvPr>
        </p:nvSpPr>
        <p:spPr>
          <a:xfrm>
            <a:off x="226543" y="76803"/>
            <a:ext cx="8460257" cy="443711"/>
          </a:xfrm>
          <a:prstGeom prst="rect">
            <a:avLst/>
          </a:prstGeom>
        </p:spPr>
        <p:txBody>
          <a:bodyPr vert="horz" wrap="square" lIns="0" tIns="12700" rIns="0" bIns="0" rtlCol="0">
            <a:spAutoFit/>
          </a:bodyPr>
          <a:lstStyle/>
          <a:p>
            <a:pPr marL="12700">
              <a:lnSpc>
                <a:spcPct val="100000"/>
              </a:lnSpc>
              <a:spcBef>
                <a:spcPts val="100"/>
              </a:spcBef>
            </a:pPr>
            <a:r>
              <a:rPr lang="en-IE" sz="2800" dirty="0"/>
              <a:t>GBHI Embraces Arts &amp; Creativity for Brain Health</a:t>
            </a:r>
          </a:p>
        </p:txBody>
      </p:sp>
      <p:pic>
        <p:nvPicPr>
          <p:cNvPr id="10" name="Picture 9" descr="A group of people painting on a table&#10;&#10;Description automatically generated">
            <a:extLst>
              <a:ext uri="{FF2B5EF4-FFF2-40B4-BE49-F238E27FC236}">
                <a16:creationId xmlns:a16="http://schemas.microsoft.com/office/drawing/2014/main" id="{ECAAF3CB-9A53-34A9-0A1A-262E60C9BE3B}"/>
              </a:ext>
            </a:extLst>
          </p:cNvPr>
          <p:cNvPicPr>
            <a:picLocks noChangeAspect="1"/>
          </p:cNvPicPr>
          <p:nvPr/>
        </p:nvPicPr>
        <p:blipFill>
          <a:blip r:embed="rId2"/>
          <a:stretch>
            <a:fillRect/>
          </a:stretch>
        </p:blipFill>
        <p:spPr>
          <a:xfrm>
            <a:off x="674207" y="859872"/>
            <a:ext cx="2896455" cy="2070000"/>
          </a:xfrm>
          <a:prstGeom prst="rect">
            <a:avLst/>
          </a:prstGeom>
        </p:spPr>
      </p:pic>
      <p:pic>
        <p:nvPicPr>
          <p:cNvPr id="12" name="Picture 11" descr="A group of people playing instruments&#10;&#10;Description automatically generated">
            <a:extLst>
              <a:ext uri="{FF2B5EF4-FFF2-40B4-BE49-F238E27FC236}">
                <a16:creationId xmlns:a16="http://schemas.microsoft.com/office/drawing/2014/main" id="{A46DF1D9-9A47-B1A4-84DA-CAF0CD924FC6}"/>
              </a:ext>
            </a:extLst>
          </p:cNvPr>
          <p:cNvPicPr>
            <a:picLocks noChangeAspect="1"/>
          </p:cNvPicPr>
          <p:nvPr/>
        </p:nvPicPr>
        <p:blipFill>
          <a:blip r:embed="rId3"/>
          <a:stretch>
            <a:fillRect/>
          </a:stretch>
        </p:blipFill>
        <p:spPr>
          <a:xfrm>
            <a:off x="4192016" y="780193"/>
            <a:ext cx="4277777" cy="1980000"/>
          </a:xfrm>
          <a:prstGeom prst="rect">
            <a:avLst/>
          </a:prstGeom>
        </p:spPr>
      </p:pic>
      <p:pic>
        <p:nvPicPr>
          <p:cNvPr id="23" name="Picture 22" descr="A person in a hat and a person in a garment&#10;&#10;Description automatically generated">
            <a:extLst>
              <a:ext uri="{FF2B5EF4-FFF2-40B4-BE49-F238E27FC236}">
                <a16:creationId xmlns:a16="http://schemas.microsoft.com/office/drawing/2014/main" id="{45AC1C4F-DB4F-55DC-3726-ACE7DDF35AC9}"/>
              </a:ext>
            </a:extLst>
          </p:cNvPr>
          <p:cNvPicPr>
            <a:picLocks noChangeAspect="1"/>
          </p:cNvPicPr>
          <p:nvPr/>
        </p:nvPicPr>
        <p:blipFill>
          <a:blip r:embed="rId4"/>
          <a:stretch>
            <a:fillRect/>
          </a:stretch>
        </p:blipFill>
        <p:spPr>
          <a:xfrm>
            <a:off x="5297238" y="2929872"/>
            <a:ext cx="2896456" cy="2070000"/>
          </a:xfrm>
          <a:prstGeom prst="rect">
            <a:avLst/>
          </a:prstGeom>
        </p:spPr>
      </p:pic>
      <p:pic>
        <p:nvPicPr>
          <p:cNvPr id="28" name="Picture 27" descr="A person's hands holding a plant&#10;&#10;Description automatically generated">
            <a:extLst>
              <a:ext uri="{FF2B5EF4-FFF2-40B4-BE49-F238E27FC236}">
                <a16:creationId xmlns:a16="http://schemas.microsoft.com/office/drawing/2014/main" id="{52721628-0B44-CDDD-7166-3A532097A67C}"/>
              </a:ext>
            </a:extLst>
          </p:cNvPr>
          <p:cNvPicPr>
            <a:picLocks noChangeAspect="1"/>
          </p:cNvPicPr>
          <p:nvPr/>
        </p:nvPicPr>
        <p:blipFill>
          <a:blip r:embed="rId5"/>
          <a:stretch>
            <a:fillRect/>
          </a:stretch>
        </p:blipFill>
        <p:spPr>
          <a:xfrm>
            <a:off x="396086" y="3019872"/>
            <a:ext cx="4277514" cy="1980000"/>
          </a:xfrm>
          <a:prstGeom prst="rect">
            <a:avLst/>
          </a:prstGeom>
        </p:spPr>
      </p:pic>
    </p:spTree>
    <p:extLst>
      <p:ext uri="{BB962C8B-B14F-4D97-AF65-F5344CB8AC3E}">
        <p14:creationId xmlns:p14="http://schemas.microsoft.com/office/powerpoint/2010/main" val="966285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886" y="114798"/>
            <a:ext cx="8923870" cy="443711"/>
          </a:xfrm>
          <a:prstGeom prst="rect">
            <a:avLst/>
          </a:prstGeom>
        </p:spPr>
        <p:txBody>
          <a:bodyPr vert="horz" wrap="square" lIns="0" tIns="12700" rIns="0" bIns="0" rtlCol="0">
            <a:spAutoFit/>
          </a:bodyPr>
          <a:lstStyle/>
          <a:p>
            <a:pPr marL="12700">
              <a:lnSpc>
                <a:spcPct val="100000"/>
              </a:lnSpc>
              <a:spcBef>
                <a:spcPts val="100"/>
              </a:spcBef>
            </a:pPr>
            <a:r>
              <a:rPr lang="en-IE" sz="2800" dirty="0"/>
              <a:t>Nurturing Creative Brain Health Leaders &amp; Projects</a:t>
            </a:r>
          </a:p>
        </p:txBody>
      </p:sp>
      <p:pic>
        <p:nvPicPr>
          <p:cNvPr id="4" name="Picture 3">
            <a:extLst>
              <a:ext uri="{FF2B5EF4-FFF2-40B4-BE49-F238E27FC236}">
                <a16:creationId xmlns:a16="http://schemas.microsoft.com/office/drawing/2014/main" id="{D866584E-E10E-940A-A722-FC65CE41772D}"/>
              </a:ext>
            </a:extLst>
          </p:cNvPr>
          <p:cNvPicPr>
            <a:picLocks noChangeAspect="1"/>
          </p:cNvPicPr>
          <p:nvPr/>
        </p:nvPicPr>
        <p:blipFill rotWithShape="1">
          <a:blip r:embed="rId2"/>
          <a:srcRect/>
          <a:stretch/>
        </p:blipFill>
        <p:spPr>
          <a:xfrm>
            <a:off x="4451579" y="875770"/>
            <a:ext cx="4410790" cy="3391959"/>
          </a:xfrm>
          <a:prstGeom prst="rect">
            <a:avLst/>
          </a:prstGeom>
        </p:spPr>
      </p:pic>
      <p:sp>
        <p:nvSpPr>
          <p:cNvPr id="6" name="Text Placeholder 3">
            <a:extLst>
              <a:ext uri="{FF2B5EF4-FFF2-40B4-BE49-F238E27FC236}">
                <a16:creationId xmlns:a16="http://schemas.microsoft.com/office/drawing/2014/main" id="{6438F077-8C97-CEFE-3A33-3CE867D72826}"/>
              </a:ext>
            </a:extLst>
          </p:cNvPr>
          <p:cNvSpPr txBox="1">
            <a:spLocks/>
          </p:cNvSpPr>
          <p:nvPr/>
        </p:nvSpPr>
        <p:spPr>
          <a:xfrm>
            <a:off x="366886" y="965552"/>
            <a:ext cx="3799544" cy="2985559"/>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chemeClr val="accent1"/>
              </a:buClr>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5600" marR="5080">
              <a:spcBef>
                <a:spcPts val="100"/>
              </a:spcBef>
              <a:buFont typeface="Arial" panose="020B0604020202020204" pitchFamily="34" charset="0"/>
              <a:buChar char="•"/>
            </a:pPr>
            <a:r>
              <a:rPr lang="en-IE" sz="2200" dirty="0">
                <a:latin typeface="Arial"/>
                <a:cs typeface="Arial"/>
              </a:rPr>
              <a:t>43 creative Atlantic Fellows from 14 countries</a:t>
            </a:r>
          </a:p>
          <a:p>
            <a:pPr marL="355600" marR="5080">
              <a:spcBef>
                <a:spcPts val="100"/>
              </a:spcBef>
              <a:buFont typeface="Arial" panose="020B0604020202020204" pitchFamily="34" charset="0"/>
              <a:buChar char="•"/>
            </a:pPr>
            <a:r>
              <a:rPr lang="en-IE" sz="2200" dirty="0">
                <a:latin typeface="Arial"/>
                <a:cs typeface="Arial"/>
              </a:rPr>
              <a:t>Artists, musicians, photographers, dancers, film makers and more</a:t>
            </a:r>
          </a:p>
          <a:p>
            <a:pPr marL="355600" marR="5080">
              <a:spcBef>
                <a:spcPts val="100"/>
              </a:spcBef>
              <a:buFont typeface="Arial" panose="020B0604020202020204" pitchFamily="34" charset="0"/>
              <a:buChar char="•"/>
            </a:pPr>
            <a:r>
              <a:rPr lang="en-IE" sz="2200" dirty="0">
                <a:latin typeface="Arial"/>
                <a:cs typeface="Arial"/>
              </a:rPr>
              <a:t>37 creative pilot projects funded around the world</a:t>
            </a:r>
            <a:endParaRPr lang="en-IE" dirty="0"/>
          </a:p>
        </p:txBody>
      </p:sp>
      <p:sp>
        <p:nvSpPr>
          <p:cNvPr id="7" name="object 5">
            <a:extLst>
              <a:ext uri="{FF2B5EF4-FFF2-40B4-BE49-F238E27FC236}">
                <a16:creationId xmlns:a16="http://schemas.microsoft.com/office/drawing/2014/main" id="{901B1DC0-6504-D469-5155-DCCA87529CDD}"/>
              </a:ext>
            </a:extLst>
          </p:cNvPr>
          <p:cNvSpPr txBox="1"/>
          <p:nvPr/>
        </p:nvSpPr>
        <p:spPr>
          <a:xfrm>
            <a:off x="444500" y="4708528"/>
            <a:ext cx="118999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0094C9"/>
                </a:solidFill>
                <a:latin typeface="Arial"/>
                <a:cs typeface="Arial"/>
              </a:rPr>
              <a:t>Creative</a:t>
            </a:r>
            <a:r>
              <a:rPr sz="1000" spc="-40" dirty="0">
                <a:solidFill>
                  <a:srgbClr val="0094C9"/>
                </a:solidFill>
                <a:latin typeface="Arial"/>
                <a:cs typeface="Arial"/>
              </a:rPr>
              <a:t> </a:t>
            </a:r>
            <a:r>
              <a:rPr sz="1000" spc="-10" dirty="0">
                <a:solidFill>
                  <a:srgbClr val="0094C9"/>
                </a:solidFill>
                <a:latin typeface="Arial"/>
                <a:cs typeface="Arial"/>
              </a:rPr>
              <a:t>Brainwaves</a:t>
            </a:r>
            <a:endParaRPr sz="1000" dirty="0">
              <a:latin typeface="Arial"/>
              <a:cs typeface="Arial"/>
            </a:endParaRPr>
          </a:p>
        </p:txBody>
      </p:sp>
    </p:spTree>
    <p:extLst>
      <p:ext uri="{BB962C8B-B14F-4D97-AF65-F5344CB8AC3E}">
        <p14:creationId xmlns:p14="http://schemas.microsoft.com/office/powerpoint/2010/main" val="3755850342"/>
      </p:ext>
    </p:extLst>
  </p:cSld>
  <p:clrMapOvr>
    <a:masterClrMapping/>
  </p:clrMapOvr>
</p:sld>
</file>

<file path=ppt/theme/theme1.xml><?xml version="1.0" encoding="utf-8"?>
<a:theme xmlns:a="http://schemas.openxmlformats.org/drawingml/2006/main" name="GBHI">
  <a:themeElements>
    <a:clrScheme name="GBHI — Colours">
      <a:dk1>
        <a:srgbClr val="58595B"/>
      </a:dk1>
      <a:lt1>
        <a:sysClr val="window" lastClr="FFFFFF"/>
      </a:lt1>
      <a:dk2>
        <a:srgbClr val="003D5B"/>
      </a:dk2>
      <a:lt2>
        <a:srgbClr val="BBC4CA"/>
      </a:lt2>
      <a:accent1>
        <a:srgbClr val="0094C9"/>
      </a:accent1>
      <a:accent2>
        <a:srgbClr val="64C3E6"/>
      </a:accent2>
      <a:accent3>
        <a:srgbClr val="75BD43"/>
      </a:accent3>
      <a:accent4>
        <a:srgbClr val="FFD400"/>
      </a:accent4>
      <a:accent5>
        <a:srgbClr val="EE7625"/>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BHI+AFEBH">
  <a:themeElements>
    <a:clrScheme name="GBHI — Colours">
      <a:dk1>
        <a:srgbClr val="58595B"/>
      </a:dk1>
      <a:lt1>
        <a:sysClr val="window" lastClr="FFFFFF"/>
      </a:lt1>
      <a:dk2>
        <a:srgbClr val="003D5B"/>
      </a:dk2>
      <a:lt2>
        <a:srgbClr val="BBC4CA"/>
      </a:lt2>
      <a:accent1>
        <a:srgbClr val="0094C9"/>
      </a:accent1>
      <a:accent2>
        <a:srgbClr val="64C3E6"/>
      </a:accent2>
      <a:accent3>
        <a:srgbClr val="75BD43"/>
      </a:accent3>
      <a:accent4>
        <a:srgbClr val="FFD400"/>
      </a:accent4>
      <a:accent5>
        <a:srgbClr val="EE7625"/>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4148</TotalTime>
  <Words>1214</Words>
  <Application>Microsoft Macintosh PowerPoint</Application>
  <PresentationFormat>On-screen Show (16:9)</PresentationFormat>
  <Paragraphs>143</Paragraphs>
  <Slides>21</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.AppleSystemUIFont</vt:lpstr>
      <vt:lpstr>Arial</vt:lpstr>
      <vt:lpstr>proxima-nova</vt:lpstr>
      <vt:lpstr>GBHI</vt:lpstr>
      <vt:lpstr>GBHI+AFEBH</vt:lpstr>
      <vt:lpstr>Creative Brainwaves</vt:lpstr>
      <vt:lpstr>Chuck Feeney</vt:lpstr>
      <vt:lpstr>The Global Brain Health Institute</vt:lpstr>
      <vt:lpstr>The Global Brain Health Institute (GBHI)</vt:lpstr>
      <vt:lpstr>What is Brain Health?</vt:lpstr>
      <vt:lpstr>Mind Your Brain</vt:lpstr>
      <vt:lpstr>Modifiable Risk Factors for Brain Health Across the Life Span</vt:lpstr>
      <vt:lpstr>GBHI Embraces Arts &amp; Creativity for Brain Health</vt:lpstr>
      <vt:lpstr>Nurturing Creative Brain Health Leaders &amp; Projects</vt:lpstr>
      <vt:lpstr>GBHI Community Working Together—Across Disciplines</vt:lpstr>
      <vt:lpstr>Creative Brain Week</vt:lpstr>
      <vt:lpstr>Keys, Names, Bags, Words</vt:lpstr>
      <vt:lpstr>Arts &amp; Creativity Offers Hope</vt:lpstr>
      <vt:lpstr>Arts, music &amp; creativity: how does it work for brain health?</vt:lpstr>
      <vt:lpstr>Evidence for arts, music &amp; creativity for brain health</vt:lpstr>
      <vt:lpstr>The power of arts, music &amp; creativity</vt:lpstr>
      <vt:lpstr>Music gives you a full brain work out It increases blood flow, dopamine release, serotonin levels, lowers stress hormones &amp; your Blood Pressure!</vt:lpstr>
      <vt:lpstr>Mounting evidence for the benefit of listening to music, playing a musical instrument, and singing, for your brain health</vt:lpstr>
      <vt:lpstr>Inside the musician’s brain: playing an instrument</vt:lpstr>
      <vt:lpstr>Arts and creativity can build brain health and wellbeing and help turn the fear and stigma of dementia inside out</vt:lpstr>
      <vt:lpstr>PowerPoint Presentation</vt:lpstr>
    </vt:vector>
  </TitlesOfParts>
  <Company>Detail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Detail2 Farrelly</dc:creator>
  <cp:lastModifiedBy>Anne-Marie Glynn</cp:lastModifiedBy>
  <cp:revision>266</cp:revision>
  <cp:lastPrinted>2018-10-15T15:27:32Z</cp:lastPrinted>
  <dcterms:created xsi:type="dcterms:W3CDTF">2018-10-15T14:54:39Z</dcterms:created>
  <dcterms:modified xsi:type="dcterms:W3CDTF">2023-10-31T19:08:45Z</dcterms:modified>
</cp:coreProperties>
</file>